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sldIdLst>
    <p:sldId id="268" r:id="rId2"/>
    <p:sldId id="283" r:id="rId3"/>
    <p:sldId id="456" r:id="rId4"/>
    <p:sldId id="267" r:id="rId5"/>
    <p:sldId id="369" r:id="rId6"/>
    <p:sldId id="439" r:id="rId7"/>
    <p:sldId id="357" r:id="rId8"/>
    <p:sldId id="345" r:id="rId9"/>
    <p:sldId id="348" r:id="rId10"/>
    <p:sldId id="451" r:id="rId11"/>
    <p:sldId id="454" r:id="rId12"/>
    <p:sldId id="443" r:id="rId13"/>
    <p:sldId id="453" r:id="rId14"/>
    <p:sldId id="455" r:id="rId15"/>
    <p:sldId id="448" r:id="rId16"/>
    <p:sldId id="435" r:id="rId17"/>
    <p:sldId id="436" r:id="rId18"/>
    <p:sldId id="458" r:id="rId19"/>
    <p:sldId id="452" r:id="rId20"/>
    <p:sldId id="356" r:id="rId21"/>
    <p:sldId id="457" r:id="rId22"/>
    <p:sldId id="438" r:id="rId23"/>
  </p:sldIdLst>
  <p:sldSz cx="9144000" cy="6858000" type="screen4x3"/>
  <p:notesSz cx="6858000" cy="9144000"/>
  <p:custDataLst>
    <p:tags r:id="rId24"/>
  </p:custDataLst>
  <p:defaultTextStyle>
    <a:defPPr>
      <a:defRPr lang="en-US"/>
    </a:defPPr>
    <a:lvl1pPr algn="ctr" rtl="0" eaLnBrk="0" fontAlgn="base" hangingPunct="0">
      <a:spcBef>
        <a:spcPct val="50000"/>
      </a:spcBef>
      <a:spcAft>
        <a:spcPct val="0"/>
      </a:spcAft>
      <a:defRPr sz="4800" kern="1200">
        <a:solidFill>
          <a:srgbClr val="FF0000"/>
        </a:solidFill>
        <a:latin typeface="VNI-Times" pitchFamily="2" charset="0"/>
        <a:ea typeface="+mn-ea"/>
        <a:cs typeface="+mn-cs"/>
      </a:defRPr>
    </a:lvl1pPr>
    <a:lvl2pPr marL="457200" algn="ctr" rtl="0" eaLnBrk="0" fontAlgn="base" hangingPunct="0">
      <a:spcBef>
        <a:spcPct val="50000"/>
      </a:spcBef>
      <a:spcAft>
        <a:spcPct val="0"/>
      </a:spcAft>
      <a:defRPr sz="4800" kern="1200">
        <a:solidFill>
          <a:srgbClr val="FF0000"/>
        </a:solidFill>
        <a:latin typeface="VNI-Times" pitchFamily="2" charset="0"/>
        <a:ea typeface="+mn-ea"/>
        <a:cs typeface="+mn-cs"/>
      </a:defRPr>
    </a:lvl2pPr>
    <a:lvl3pPr marL="914400" algn="ctr" rtl="0" eaLnBrk="0" fontAlgn="base" hangingPunct="0">
      <a:spcBef>
        <a:spcPct val="50000"/>
      </a:spcBef>
      <a:spcAft>
        <a:spcPct val="0"/>
      </a:spcAft>
      <a:defRPr sz="4800" kern="1200">
        <a:solidFill>
          <a:srgbClr val="FF0000"/>
        </a:solidFill>
        <a:latin typeface="VNI-Times" pitchFamily="2" charset="0"/>
        <a:ea typeface="+mn-ea"/>
        <a:cs typeface="+mn-cs"/>
      </a:defRPr>
    </a:lvl3pPr>
    <a:lvl4pPr marL="1371600" algn="ctr" rtl="0" eaLnBrk="0" fontAlgn="base" hangingPunct="0">
      <a:spcBef>
        <a:spcPct val="50000"/>
      </a:spcBef>
      <a:spcAft>
        <a:spcPct val="0"/>
      </a:spcAft>
      <a:defRPr sz="4800" kern="1200">
        <a:solidFill>
          <a:srgbClr val="FF0000"/>
        </a:solidFill>
        <a:latin typeface="VNI-Times" pitchFamily="2" charset="0"/>
        <a:ea typeface="+mn-ea"/>
        <a:cs typeface="+mn-cs"/>
      </a:defRPr>
    </a:lvl4pPr>
    <a:lvl5pPr marL="1828800" algn="ctr" rtl="0" eaLnBrk="0" fontAlgn="base" hangingPunct="0">
      <a:spcBef>
        <a:spcPct val="50000"/>
      </a:spcBef>
      <a:spcAft>
        <a:spcPct val="0"/>
      </a:spcAft>
      <a:defRPr sz="4800" kern="1200">
        <a:solidFill>
          <a:srgbClr val="FF0000"/>
        </a:solidFill>
        <a:latin typeface="VNI-Times" pitchFamily="2" charset="0"/>
        <a:ea typeface="+mn-ea"/>
        <a:cs typeface="+mn-cs"/>
      </a:defRPr>
    </a:lvl5pPr>
    <a:lvl6pPr marL="2286000" algn="l" defTabSz="914400" rtl="0" eaLnBrk="1" latinLnBrk="0" hangingPunct="1">
      <a:defRPr sz="4800" kern="1200">
        <a:solidFill>
          <a:srgbClr val="FF0000"/>
        </a:solidFill>
        <a:latin typeface="VNI-Times" pitchFamily="2" charset="0"/>
        <a:ea typeface="+mn-ea"/>
        <a:cs typeface="+mn-cs"/>
      </a:defRPr>
    </a:lvl6pPr>
    <a:lvl7pPr marL="2743200" algn="l" defTabSz="914400" rtl="0" eaLnBrk="1" latinLnBrk="0" hangingPunct="1">
      <a:defRPr sz="4800" kern="1200">
        <a:solidFill>
          <a:srgbClr val="FF0000"/>
        </a:solidFill>
        <a:latin typeface="VNI-Times" pitchFamily="2" charset="0"/>
        <a:ea typeface="+mn-ea"/>
        <a:cs typeface="+mn-cs"/>
      </a:defRPr>
    </a:lvl7pPr>
    <a:lvl8pPr marL="3200400" algn="l" defTabSz="914400" rtl="0" eaLnBrk="1" latinLnBrk="0" hangingPunct="1">
      <a:defRPr sz="4800" kern="1200">
        <a:solidFill>
          <a:srgbClr val="FF0000"/>
        </a:solidFill>
        <a:latin typeface="VNI-Times" pitchFamily="2" charset="0"/>
        <a:ea typeface="+mn-ea"/>
        <a:cs typeface="+mn-cs"/>
      </a:defRPr>
    </a:lvl8pPr>
    <a:lvl9pPr marL="3657600" algn="l" defTabSz="914400" rtl="0" eaLnBrk="1" latinLnBrk="0" hangingPunct="1">
      <a:defRPr sz="4800" kern="1200">
        <a:solidFill>
          <a:srgbClr val="FF0000"/>
        </a:solidFill>
        <a:latin typeface="VNI-Time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00"/>
    <a:srgbClr val="FFFF99"/>
    <a:srgbClr val="FFFF66"/>
    <a:srgbClr val="CCFFFF"/>
    <a:srgbClr val="FF0000"/>
    <a:srgbClr val="800000"/>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576" autoAdjust="0"/>
    <p:restoredTop sz="94581" autoAdjust="0"/>
  </p:normalViewPr>
  <p:slideViewPr>
    <p:cSldViewPr snapToGrid="0">
      <p:cViewPr varScale="1">
        <p:scale>
          <a:sx n="69" d="100"/>
          <a:sy n="69" d="100"/>
        </p:scale>
        <p:origin x="-6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529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5300"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55301" name="Rectangle 5"/>
          <p:cNvSpPr>
            <a:spLocks noGrp="1" noChangeArrowheads="1"/>
          </p:cNvSpPr>
          <p:nvPr>
            <p:ph type="ftr" sz="quarter" idx="3"/>
          </p:nvPr>
        </p:nvSpPr>
        <p:spPr/>
        <p:txBody>
          <a:bodyPr/>
          <a:lstStyle>
            <a:lvl1pPr>
              <a:defRPr/>
            </a:lvl1pPr>
          </a:lstStyle>
          <a:p>
            <a:endParaRPr lang="en-US"/>
          </a:p>
        </p:txBody>
      </p:sp>
      <p:sp>
        <p:nvSpPr>
          <p:cNvPr id="55302" name="Rectangle 6"/>
          <p:cNvSpPr>
            <a:spLocks noGrp="1" noChangeArrowheads="1"/>
          </p:cNvSpPr>
          <p:nvPr>
            <p:ph type="sldNum" sz="quarter" idx="4"/>
          </p:nvPr>
        </p:nvSpPr>
        <p:spPr/>
        <p:txBody>
          <a:bodyPr/>
          <a:lstStyle>
            <a:lvl1pPr>
              <a:defRPr/>
            </a:lvl1pPr>
          </a:lstStyle>
          <a:p>
            <a:fld id="{67A78BAC-B4AD-4B7F-B53C-201685DC4D74}" type="slidenum">
              <a:rPr lang="en-US"/>
              <a:pPr/>
              <a:t>‹#›</a:t>
            </a:fld>
            <a:endParaRPr lang="en-US"/>
          </a:p>
        </p:txBody>
      </p:sp>
      <p:sp>
        <p:nvSpPr>
          <p:cNvPr id="55303"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B46221-FE82-4E31-BDC6-BAEBECA9AC9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A9DC7C-2564-4167-B86D-F659D40D23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B96134-CA4E-44CF-A4A6-1BBDAE7DE0C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878322-E49F-4FE7-965E-443B931B383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589E97-D0B2-426A-9830-EADA551CDDC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D0CD4D1-E89C-4C7E-80B0-EFF923438B5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D065BDF-4F5F-41ED-91D8-B0DD2F7F872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AF113C9-3BDD-4068-9277-F70B69CBDD8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DD2EF2-71FC-4254-8C44-75AD9EAE07F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F9B5C0-5AE5-480E-B1CB-97AA57C7A47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400">
                <a:solidFill>
                  <a:schemeClr val="tx1"/>
                </a:solidFill>
                <a:effectLst>
                  <a:outerShdw blurRad="38100" dist="38100" dir="2700000" algn="tl">
                    <a:srgbClr val="000000"/>
                  </a:outerShdw>
                </a:effectLst>
                <a:latin typeface="Arial" charset="0"/>
              </a:defRPr>
            </a:lvl1pPr>
          </a:lstStyle>
          <a:p>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400">
                <a:solidFill>
                  <a:schemeClr val="tx1"/>
                </a:solidFill>
                <a:effectLst>
                  <a:outerShdw blurRad="38100" dist="38100" dir="2700000" algn="tl">
                    <a:srgbClr val="000000"/>
                  </a:outerShdw>
                </a:effectLst>
                <a:latin typeface="Arial" charset="0"/>
              </a:defRPr>
            </a:lvl1pPr>
          </a:lstStyle>
          <a:p>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400">
                <a:solidFill>
                  <a:schemeClr val="tx1"/>
                </a:solidFill>
                <a:effectLst>
                  <a:outerShdw blurRad="38100" dist="38100" dir="2700000" algn="tl">
                    <a:srgbClr val="000000"/>
                  </a:outerShdw>
                </a:effectLst>
                <a:latin typeface="Arial" charset="0"/>
              </a:defRPr>
            </a:lvl1pPr>
          </a:lstStyle>
          <a:p>
            <a:fld id="{0B176694-A265-4BEE-8BD8-C9B1FC82745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6" name="WordArt 4"/>
          <p:cNvSpPr>
            <a:spLocks noChangeArrowheads="1" noChangeShapeType="1" noTextEdit="1"/>
          </p:cNvSpPr>
          <p:nvPr/>
        </p:nvSpPr>
        <p:spPr bwMode="auto">
          <a:xfrm>
            <a:off x="2994025" y="1566863"/>
            <a:ext cx="4660900" cy="695325"/>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solidFill>
                  <a:srgbClr val="008000"/>
                </a:solidFill>
                <a:effectLst>
                  <a:outerShdw dist="35921" dir="2700000" algn="ctr" rotWithShape="0">
                    <a:srgbClr val="808080">
                      <a:alpha val="80000"/>
                    </a:srgbClr>
                  </a:outerShdw>
                </a:effectLst>
                <a:latin typeface="VNI-Times"/>
              </a:rPr>
              <a:t>TAÄP ÑOÏC - KEÅ CHUYEÄN</a:t>
            </a:r>
          </a:p>
        </p:txBody>
      </p:sp>
      <p:sp>
        <p:nvSpPr>
          <p:cNvPr id="59397" name="Rectangle 5"/>
          <p:cNvSpPr>
            <a:spLocks noChangeArrowheads="1"/>
          </p:cNvSpPr>
          <p:nvPr/>
        </p:nvSpPr>
        <p:spPr bwMode="auto">
          <a:xfrm>
            <a:off x="-466725" y="34925"/>
            <a:ext cx="9610725" cy="698500"/>
          </a:xfrm>
          <a:prstGeom prst="rect">
            <a:avLst/>
          </a:prstGeom>
          <a:noFill/>
          <a:ln w="9525">
            <a:noFill/>
            <a:miter lim="800000"/>
            <a:headEnd/>
            <a:tailEnd/>
          </a:ln>
          <a:effectLst/>
        </p:spPr>
        <p:txBody>
          <a:bodyPr/>
          <a:lstStyle/>
          <a:p>
            <a:pPr marL="342900" indent="-342900" algn="l" eaLnBrk="1" hangingPunct="1">
              <a:lnSpc>
                <a:spcPct val="90000"/>
              </a:lnSpc>
              <a:spcBef>
                <a:spcPct val="20000"/>
              </a:spcBef>
              <a:buClr>
                <a:schemeClr val="hlink"/>
              </a:buClr>
              <a:buSzPct val="120000"/>
            </a:pPr>
            <a:r>
              <a:rPr lang="en-US" sz="3800" b="1" dirty="0">
                <a:solidFill>
                  <a:srgbClr val="FFFF66"/>
                </a:solidFill>
                <a:effectLst>
                  <a:outerShdw blurRad="38100" dist="38100" dir="2700000" algn="tl">
                    <a:srgbClr val="000000"/>
                  </a:outerShdw>
                </a:effectLst>
              </a:rPr>
              <a:t>   </a:t>
            </a:r>
            <a:r>
              <a:rPr lang="en-US" sz="3800" b="1" dirty="0" err="1" smtClean="0">
                <a:solidFill>
                  <a:srgbClr val="FFFF66"/>
                </a:solidFill>
                <a:effectLst>
                  <a:outerShdw blurRad="38100" dist="38100" dir="2700000" algn="tl">
                    <a:srgbClr val="000000"/>
                  </a:outerShdw>
                </a:effectLst>
                <a:latin typeface="Times New Roman" pitchFamily="18" charset="0"/>
                <a:cs typeface="Times New Roman" pitchFamily="18" charset="0"/>
              </a:rPr>
              <a:t>Trường</a:t>
            </a:r>
            <a:r>
              <a:rPr lang="en-US" sz="3800" b="1" dirty="0" smtClean="0">
                <a:solidFill>
                  <a:srgbClr val="FFFF66"/>
                </a:solidFill>
                <a:effectLst>
                  <a:outerShdw blurRad="38100" dist="38100" dir="2700000" algn="tl">
                    <a:srgbClr val="000000"/>
                  </a:outerShdw>
                </a:effectLst>
                <a:latin typeface="Times New Roman" pitchFamily="18" charset="0"/>
                <a:cs typeface="Times New Roman" pitchFamily="18" charset="0"/>
              </a:rPr>
              <a:t> </a:t>
            </a:r>
            <a:r>
              <a:rPr lang="en-US" sz="3800" b="1" dirty="0" err="1" smtClean="0">
                <a:solidFill>
                  <a:srgbClr val="FFFF66"/>
                </a:solidFill>
                <a:effectLst>
                  <a:outerShdw blurRad="38100" dist="38100" dir="2700000" algn="tl">
                    <a:srgbClr val="000000"/>
                  </a:outerShdw>
                </a:effectLst>
                <a:latin typeface="Times New Roman" pitchFamily="18" charset="0"/>
                <a:cs typeface="Times New Roman" pitchFamily="18" charset="0"/>
              </a:rPr>
              <a:t>Tiểu</a:t>
            </a:r>
            <a:r>
              <a:rPr lang="en-US" sz="3800" b="1" dirty="0" smtClean="0">
                <a:solidFill>
                  <a:srgbClr val="FFFF66"/>
                </a:solidFill>
                <a:effectLst>
                  <a:outerShdw blurRad="38100" dist="38100" dir="2700000" algn="tl">
                    <a:srgbClr val="000000"/>
                  </a:outerShdw>
                </a:effectLst>
                <a:latin typeface="Times New Roman" pitchFamily="18" charset="0"/>
                <a:cs typeface="Times New Roman" pitchFamily="18" charset="0"/>
              </a:rPr>
              <a:t> </a:t>
            </a:r>
            <a:r>
              <a:rPr lang="en-US" sz="3800" b="1" dirty="0" err="1" smtClean="0">
                <a:solidFill>
                  <a:srgbClr val="FFFF66"/>
                </a:solidFill>
                <a:effectLst>
                  <a:outerShdw blurRad="38100" dist="38100" dir="2700000" algn="tl">
                    <a:srgbClr val="000000"/>
                  </a:outerShdw>
                </a:effectLst>
                <a:latin typeface="Times New Roman" pitchFamily="18" charset="0"/>
                <a:cs typeface="Times New Roman" pitchFamily="18" charset="0"/>
              </a:rPr>
              <a:t>học</a:t>
            </a:r>
            <a:r>
              <a:rPr lang="en-US" sz="3800" b="1" dirty="0" smtClean="0">
                <a:solidFill>
                  <a:srgbClr val="FFFF66"/>
                </a:solidFill>
                <a:effectLst>
                  <a:outerShdw blurRad="38100" dist="38100" dir="2700000" algn="tl">
                    <a:srgbClr val="000000"/>
                  </a:outerShdw>
                </a:effectLst>
                <a:latin typeface="Times New Roman" pitchFamily="18" charset="0"/>
                <a:cs typeface="Times New Roman" pitchFamily="18" charset="0"/>
              </a:rPr>
              <a:t> </a:t>
            </a:r>
            <a:r>
              <a:rPr lang="en-US" sz="3800" b="1" dirty="0" err="1" smtClean="0">
                <a:solidFill>
                  <a:srgbClr val="FFFF66"/>
                </a:solidFill>
                <a:effectLst>
                  <a:outerShdw blurRad="38100" dist="38100" dir="2700000" algn="tl">
                    <a:srgbClr val="000000"/>
                  </a:outerShdw>
                </a:effectLst>
                <a:latin typeface="Times New Roman" pitchFamily="18" charset="0"/>
                <a:cs typeface="Times New Roman" pitchFamily="18" charset="0"/>
              </a:rPr>
              <a:t>Ái</a:t>
            </a:r>
            <a:r>
              <a:rPr lang="en-US" sz="3800" b="1" dirty="0" smtClean="0">
                <a:solidFill>
                  <a:srgbClr val="FFFF66"/>
                </a:solidFill>
                <a:effectLst>
                  <a:outerShdw blurRad="38100" dist="38100" dir="2700000" algn="tl">
                    <a:srgbClr val="000000"/>
                  </a:outerShdw>
                </a:effectLst>
                <a:latin typeface="Times New Roman" pitchFamily="18" charset="0"/>
                <a:cs typeface="Times New Roman" pitchFamily="18" charset="0"/>
              </a:rPr>
              <a:t> </a:t>
            </a:r>
            <a:r>
              <a:rPr lang="en-US" sz="3800" b="1" dirty="0" err="1" smtClean="0">
                <a:solidFill>
                  <a:srgbClr val="FFFF66"/>
                </a:solidFill>
                <a:effectLst>
                  <a:outerShdw blurRad="38100" dist="38100" dir="2700000" algn="tl">
                    <a:srgbClr val="000000"/>
                  </a:outerShdw>
                </a:effectLst>
                <a:latin typeface="Times New Roman" pitchFamily="18" charset="0"/>
                <a:cs typeface="Times New Roman" pitchFamily="18" charset="0"/>
              </a:rPr>
              <a:t>Mộ</a:t>
            </a:r>
            <a:r>
              <a:rPr lang="en-US" sz="3800" b="1" dirty="0" smtClean="0">
                <a:solidFill>
                  <a:srgbClr val="FFFF66"/>
                </a:solidFill>
                <a:effectLst>
                  <a:outerShdw blurRad="38100" dist="38100" dir="2700000" algn="tl">
                    <a:srgbClr val="000000"/>
                  </a:outerShdw>
                </a:effectLst>
                <a:latin typeface="Times New Roman" pitchFamily="18" charset="0"/>
                <a:cs typeface="Times New Roman" pitchFamily="18" charset="0"/>
              </a:rPr>
              <a:t> A</a:t>
            </a:r>
            <a:endParaRPr lang="en-US" sz="3800" b="1" dirty="0">
              <a:solidFill>
                <a:srgbClr val="FFFF66"/>
              </a:solidFill>
              <a:effectLst>
                <a:outerShdw blurRad="38100" dist="38100" dir="2700000" algn="tl">
                  <a:srgbClr val="000000"/>
                </a:outerShdw>
              </a:effectLst>
            </a:endParaRPr>
          </a:p>
        </p:txBody>
      </p:sp>
      <p:sp>
        <p:nvSpPr>
          <p:cNvPr id="59399" name="WordArt 7"/>
          <p:cNvSpPr>
            <a:spLocks noChangeArrowheads="1" noChangeShapeType="1" noTextEdit="1"/>
          </p:cNvSpPr>
          <p:nvPr/>
        </p:nvSpPr>
        <p:spPr bwMode="auto">
          <a:xfrm>
            <a:off x="2306638" y="2901950"/>
            <a:ext cx="5911850" cy="1065213"/>
          </a:xfrm>
          <a:prstGeom prst="rect">
            <a:avLst/>
          </a:prstGeom>
        </p:spPr>
        <p:txBody>
          <a:bodyPr wrap="none" fromWordArt="1">
            <a:prstTxWarp prst="textPlain">
              <a:avLst>
                <a:gd name="adj" fmla="val 50000"/>
              </a:avLst>
            </a:prstTxWarp>
            <a:scene3d>
              <a:camera prst="legacyPerspectiveBottom"/>
              <a:lightRig rig="legacyFlat3" dir="t"/>
            </a:scene3d>
            <a:sp3d extrusionH="121893000" prstMaterial="legacyMatte">
              <a:extrusionClr>
                <a:srgbClr val="66FF66"/>
              </a:extrusionClr>
            </a:sp3d>
          </a:bodyPr>
          <a:lstStyle/>
          <a:p>
            <a:r>
              <a:rPr lang="en-US" sz="3600" kern="10">
                <a:ln w="9525">
                  <a:round/>
                  <a:headEnd/>
                  <a:tailEnd/>
                </a:ln>
                <a:latin typeface="VNI-Revue"/>
              </a:rPr>
              <a:t>COÙC KIEÄN TRÔØI</a:t>
            </a:r>
          </a:p>
        </p:txBody>
      </p:sp>
      <p:sp>
        <p:nvSpPr>
          <p:cNvPr id="6" name="TextBox 5"/>
          <p:cNvSpPr txBox="1"/>
          <p:nvPr/>
        </p:nvSpPr>
        <p:spPr>
          <a:xfrm>
            <a:off x="0" y="5888182"/>
            <a:ext cx="8285018" cy="830997"/>
          </a:xfrm>
          <a:prstGeom prst="rect">
            <a:avLst/>
          </a:prstGeom>
          <a:noFill/>
        </p:spPr>
        <p:txBody>
          <a:bodyPr wrap="square" rtlCol="0">
            <a:spAutoFit/>
          </a:bodyPr>
          <a:lstStyle/>
          <a:p>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Nguyễn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Oanh</a:t>
            </a:r>
            <a:endParaRPr lang="en-US" dirty="0">
              <a:latin typeface="Times New Roman" pitchFamily="18" charset="0"/>
              <a:cs typeface="Times New Roman" pitchFamily="18" charset="0"/>
            </a:endParaRPr>
          </a:p>
        </p:txBody>
      </p:sp>
    </p:spTree>
  </p:cSld>
  <p:clrMapOvr>
    <a:masterClrMapping/>
  </p:clrMapOvr>
  <p:transition spd="slow" advClick="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edge">
                                      <p:cBhvr>
                                        <p:cTn id="7" dur="2000"/>
                                        <p:tgtEl>
                                          <p:spTgt spid="5939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9399"/>
                                        </p:tgtEl>
                                        <p:attrNameLst>
                                          <p:attrName>style.visibility</p:attrName>
                                        </p:attrNameLst>
                                      </p:cBhvr>
                                      <p:to>
                                        <p:strVal val="visible"/>
                                      </p:to>
                                    </p:set>
                                    <p:animEffect transition="in" filter="randombar(horizontal)">
                                      <p:cBhvr>
                                        <p:cTn id="10" dur="2000"/>
                                        <p:tgtEl>
                                          <p:spTgt spid="5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2627" name="Rectangle 3"/>
          <p:cNvSpPr>
            <a:spLocks noChangeArrowheads="1"/>
          </p:cNvSpPr>
          <p:nvPr/>
        </p:nvSpPr>
        <p:spPr bwMode="auto">
          <a:xfrm>
            <a:off x="-247650" y="1068388"/>
            <a:ext cx="10991850" cy="762000"/>
          </a:xfrm>
          <a:prstGeom prst="rect">
            <a:avLst/>
          </a:prstGeom>
          <a:noFill/>
          <a:ln w="9525" algn="ctr">
            <a:noFill/>
            <a:miter lim="800000"/>
            <a:headEnd/>
            <a:tailEnd/>
          </a:ln>
          <a:effectLst/>
        </p:spPr>
        <p:txBody>
          <a:bodyPr>
            <a:spAutoFit/>
          </a:bodyPr>
          <a:lstStyle/>
          <a:p>
            <a:pPr algn="just">
              <a:spcBef>
                <a:spcPct val="0"/>
              </a:spcBef>
            </a:pPr>
            <a:r>
              <a:rPr lang="en-US" sz="4400" b="1">
                <a:solidFill>
                  <a:srgbClr val="800000"/>
                </a:solidFill>
                <a:sym typeface="Wingdings" pitchFamily="2" charset="2"/>
              </a:rPr>
              <a:t>    HS ñoïc thaàm ñoaïn 2, traû lôøi:</a:t>
            </a:r>
            <a:endParaRPr lang="en-US" sz="4400" b="1">
              <a:solidFill>
                <a:srgbClr val="800000"/>
              </a:solidFill>
              <a:effectLst>
                <a:outerShdw blurRad="38100" dist="38100" dir="2700000" algn="tl">
                  <a:srgbClr val="000000"/>
                </a:outerShdw>
              </a:effectLst>
            </a:endParaRPr>
          </a:p>
        </p:txBody>
      </p:sp>
      <p:sp>
        <p:nvSpPr>
          <p:cNvPr id="282628" name="Rectangle 4"/>
          <p:cNvSpPr>
            <a:spLocks noChangeArrowheads="1"/>
          </p:cNvSpPr>
          <p:nvPr/>
        </p:nvSpPr>
        <p:spPr bwMode="auto">
          <a:xfrm>
            <a:off x="0" y="1936750"/>
            <a:ext cx="9144000" cy="1311275"/>
          </a:xfrm>
          <a:prstGeom prst="rect">
            <a:avLst/>
          </a:prstGeom>
          <a:noFill/>
          <a:ln w="9525" algn="ctr">
            <a:noFill/>
            <a:miter lim="800000"/>
            <a:headEnd/>
            <a:tailEnd/>
          </a:ln>
          <a:effectLst/>
        </p:spPr>
        <p:txBody>
          <a:bodyPr>
            <a:spAutoFit/>
          </a:bodyPr>
          <a:lstStyle/>
          <a:p>
            <a:pPr algn="just">
              <a:spcBef>
                <a:spcPct val="0"/>
              </a:spcBef>
            </a:pPr>
            <a:r>
              <a:rPr lang="en-US" sz="4000" b="1">
                <a:solidFill>
                  <a:srgbClr val="000000"/>
                </a:solidFill>
                <a:effectLst>
                  <a:outerShdw blurRad="38100" dist="38100" dir="2700000" algn="tl">
                    <a:srgbClr val="FFFFFF"/>
                  </a:outerShdw>
                </a:effectLst>
              </a:rPr>
              <a:t>+Coùc saép xeáp ñoäi quaân nhö theá naøo tröôùc khi ñaùnh troáng?</a:t>
            </a:r>
          </a:p>
        </p:txBody>
      </p:sp>
      <p:sp>
        <p:nvSpPr>
          <p:cNvPr id="282630" name="WordArt 6"/>
          <p:cNvSpPr>
            <a:spLocks noChangeArrowheads="1" noChangeShapeType="1" noTextEdit="1"/>
          </p:cNvSpPr>
          <p:nvPr/>
        </p:nvSpPr>
        <p:spPr bwMode="auto">
          <a:xfrm>
            <a:off x="2420938" y="80963"/>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282631" name="WordArt 7"/>
          <p:cNvSpPr>
            <a:spLocks noChangeArrowheads="1" noChangeShapeType="1" noTextEdit="1"/>
          </p:cNvSpPr>
          <p:nvPr/>
        </p:nvSpPr>
        <p:spPr bwMode="auto">
          <a:xfrm>
            <a:off x="336550" y="555625"/>
            <a:ext cx="8347075" cy="48260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282632" name="Text Box 8"/>
          <p:cNvSpPr txBox="1">
            <a:spLocks noChangeArrowheads="1"/>
          </p:cNvSpPr>
          <p:nvPr/>
        </p:nvSpPr>
        <p:spPr bwMode="auto">
          <a:xfrm>
            <a:off x="0" y="3371850"/>
            <a:ext cx="9532938" cy="3441700"/>
          </a:xfrm>
          <a:prstGeom prst="rect">
            <a:avLst/>
          </a:prstGeom>
          <a:noFill/>
          <a:ln w="9525">
            <a:noFill/>
            <a:miter lim="800000"/>
            <a:headEnd/>
            <a:tailEnd/>
          </a:ln>
          <a:effectLst/>
        </p:spPr>
        <p:txBody>
          <a:bodyPr>
            <a:spAutoFit/>
          </a:bodyPr>
          <a:lstStyle/>
          <a:p>
            <a:pPr algn="l"/>
            <a:r>
              <a:rPr lang="en-US" sz="4400" b="1"/>
              <a:t>(Coùc boá trí löïc löôïng ôû nhöõng  choã baát ngôø,phaùt huy ñöôïc söùc maïnh cuûa moãi con vaät : Cua ôû trong chum nöôùc,Ong ñôïi sau caùnh cöûa; Caùo Gaáu Coïp naáp hai beân cöûa).</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82627"/>
                                        </p:tgtEl>
                                        <p:attrNameLst>
                                          <p:attrName>style.visibility</p:attrName>
                                        </p:attrNameLst>
                                      </p:cBhvr>
                                      <p:to>
                                        <p:strVal val="visible"/>
                                      </p:to>
                                    </p:set>
                                    <p:animEffect transition="in" filter="checkerboard(across)">
                                      <p:cBhvr>
                                        <p:cTn id="7" dur="1000"/>
                                        <p:tgtEl>
                                          <p:spTgt spid="2826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2628"/>
                                        </p:tgtEl>
                                        <p:attrNameLst>
                                          <p:attrName>style.visibility</p:attrName>
                                        </p:attrNameLst>
                                      </p:cBhvr>
                                      <p:to>
                                        <p:strVal val="visible"/>
                                      </p:to>
                                    </p:set>
                                    <p:animEffect transition="in" filter="checkerboard(across)">
                                      <p:cBhvr>
                                        <p:cTn id="12" dur="1000"/>
                                        <p:tgtEl>
                                          <p:spTgt spid="28262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2632"/>
                                        </p:tgtEl>
                                        <p:attrNameLst>
                                          <p:attrName>style.visibility</p:attrName>
                                        </p:attrNameLst>
                                      </p:cBhvr>
                                      <p:to>
                                        <p:strVal val="visible"/>
                                      </p:to>
                                    </p:set>
                                    <p:animEffect transition="in" filter="checkerboard(across)">
                                      <p:cBhvr>
                                        <p:cTn id="17" dur="500"/>
                                        <p:tgtEl>
                                          <p:spTgt spid="282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autoUpdateAnimBg="0"/>
      <p:bldP spid="282628" grpId="0" autoUpdateAnimBg="0"/>
      <p:bldP spid="2826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358775" y="1081088"/>
            <a:ext cx="9182100" cy="762000"/>
          </a:xfrm>
          <a:prstGeom prst="rect">
            <a:avLst/>
          </a:prstGeom>
          <a:noFill/>
          <a:ln w="9525" algn="ctr">
            <a:noFill/>
            <a:miter lim="800000"/>
            <a:headEnd/>
            <a:tailEnd/>
          </a:ln>
          <a:effectLst/>
        </p:spPr>
        <p:txBody>
          <a:bodyPr>
            <a:spAutoFit/>
          </a:bodyPr>
          <a:lstStyle/>
          <a:p>
            <a:pPr algn="just">
              <a:spcBef>
                <a:spcPct val="0"/>
              </a:spcBef>
            </a:pPr>
            <a:r>
              <a:rPr lang="en-US" sz="4400" b="1">
                <a:solidFill>
                  <a:srgbClr val="800000"/>
                </a:solidFill>
                <a:sym typeface="Wingdings" pitchFamily="2" charset="2"/>
              </a:rPr>
              <a:t>Keå laïi cuoäc chieán ñaáu hai beân ?</a:t>
            </a:r>
          </a:p>
        </p:txBody>
      </p:sp>
      <p:sp>
        <p:nvSpPr>
          <p:cNvPr id="285699" name="Rectangle 3"/>
          <p:cNvSpPr>
            <a:spLocks noChangeArrowheads="1"/>
          </p:cNvSpPr>
          <p:nvPr/>
        </p:nvSpPr>
        <p:spPr bwMode="auto">
          <a:xfrm>
            <a:off x="-38100" y="4318000"/>
            <a:ext cx="9144000" cy="823913"/>
          </a:xfrm>
          <a:prstGeom prst="rect">
            <a:avLst/>
          </a:prstGeom>
          <a:noFill/>
          <a:ln w="9525" algn="ctr">
            <a:noFill/>
            <a:miter lim="800000"/>
            <a:headEnd/>
            <a:tailEnd/>
          </a:ln>
          <a:effectLst/>
        </p:spPr>
        <p:txBody>
          <a:bodyPr>
            <a:spAutoFit/>
          </a:bodyPr>
          <a:lstStyle/>
          <a:p>
            <a:pPr algn="just">
              <a:spcBef>
                <a:spcPct val="0"/>
              </a:spcBef>
            </a:pPr>
            <a:r>
              <a:rPr lang="en-US" b="1">
                <a:sym typeface="Wingdings" pitchFamily="2" charset="2"/>
              </a:rPr>
              <a:t>       </a:t>
            </a:r>
            <a:endParaRPr lang="en-US" b="1">
              <a:effectLst>
                <a:outerShdw blurRad="38100" dist="38100" dir="2700000" algn="tl">
                  <a:srgbClr val="000000"/>
                </a:outerShdw>
              </a:effectLst>
            </a:endParaRPr>
          </a:p>
        </p:txBody>
      </p:sp>
      <p:sp>
        <p:nvSpPr>
          <p:cNvPr id="285701" name="WordArt 5"/>
          <p:cNvSpPr>
            <a:spLocks noChangeArrowheads="1" noChangeShapeType="1" noTextEdit="1"/>
          </p:cNvSpPr>
          <p:nvPr/>
        </p:nvSpPr>
        <p:spPr bwMode="auto">
          <a:xfrm>
            <a:off x="2420938" y="80963"/>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285702" name="WordArt 6"/>
          <p:cNvSpPr>
            <a:spLocks noChangeArrowheads="1" noChangeShapeType="1" noTextEdit="1"/>
          </p:cNvSpPr>
          <p:nvPr/>
        </p:nvSpPr>
        <p:spPr bwMode="auto">
          <a:xfrm>
            <a:off x="336550" y="515938"/>
            <a:ext cx="8347075" cy="522287"/>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285708" name="Rectangle 12"/>
          <p:cNvSpPr>
            <a:spLocks noChangeArrowheads="1"/>
          </p:cNvSpPr>
          <p:nvPr/>
        </p:nvSpPr>
        <p:spPr bwMode="auto">
          <a:xfrm>
            <a:off x="-38100" y="1997075"/>
            <a:ext cx="9182100" cy="4781550"/>
          </a:xfrm>
          <a:prstGeom prst="rect">
            <a:avLst/>
          </a:prstGeom>
          <a:noFill/>
          <a:ln w="9525" algn="ctr">
            <a:noFill/>
            <a:miter lim="800000"/>
            <a:headEnd/>
            <a:tailEnd/>
          </a:ln>
          <a:effectLst/>
        </p:spPr>
        <p:txBody>
          <a:bodyPr>
            <a:spAutoFit/>
          </a:bodyPr>
          <a:lstStyle/>
          <a:p>
            <a:pPr algn="just">
              <a:spcBef>
                <a:spcPct val="0"/>
              </a:spcBef>
            </a:pPr>
            <a:r>
              <a:rPr lang="en-US" sz="4400" b="1">
                <a:sym typeface="Wingdings" pitchFamily="2" charset="2"/>
              </a:rPr>
              <a:t>Coùc moät mình böôùc tôùi, laáy duøi ñaùnh ba hoài troáng . Trôøi noåi giaän sai gaø ra trò toäi. Gaø vöøa bay ñeán,Coùc ra hieäu cho Caùo nhaûy xoå tôùi caén coå Gaø tha ñi.Trôøi sai Choù ra baét Caùo. Choù vöøa ra ñeán cöûa, Gaáu ñaõ quaät Choù cheát töôi.</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5698"/>
                                        </p:tgtEl>
                                        <p:attrNameLst>
                                          <p:attrName>style.visibility</p:attrName>
                                        </p:attrNameLst>
                                      </p:cBhvr>
                                      <p:to>
                                        <p:strVal val="visible"/>
                                      </p:to>
                                    </p:set>
                                    <p:animEffect transition="in" filter="checkerboard(across)">
                                      <p:cBhvr>
                                        <p:cTn id="7" dur="1000"/>
                                        <p:tgtEl>
                                          <p:spTgt spid="2856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5699"/>
                                        </p:tgtEl>
                                        <p:attrNameLst>
                                          <p:attrName>style.visibility</p:attrName>
                                        </p:attrNameLst>
                                      </p:cBhvr>
                                      <p:to>
                                        <p:strVal val="visible"/>
                                      </p:to>
                                    </p:set>
                                    <p:animEffect transition="in" filter="checkerboard(across)">
                                      <p:cBhvr>
                                        <p:cTn id="12" dur="1000"/>
                                        <p:tgtEl>
                                          <p:spTgt spid="28569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5708"/>
                                        </p:tgtEl>
                                        <p:attrNameLst>
                                          <p:attrName>style.visibility</p:attrName>
                                        </p:attrNameLst>
                                      </p:cBhvr>
                                      <p:to>
                                        <p:strVal val="visible"/>
                                      </p:to>
                                    </p:set>
                                    <p:animEffect transition="in" filter="checkerboard(across)">
                                      <p:cBhvr>
                                        <p:cTn id="17" dur="1000"/>
                                        <p:tgtEl>
                                          <p:spTgt spid="285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autoUpdateAnimBg="0"/>
      <p:bldP spid="285699" grpId="0" autoUpdateAnimBg="0"/>
      <p:bldP spid="28570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4435" name="Rectangle 3"/>
          <p:cNvSpPr>
            <a:spLocks noChangeArrowheads="1"/>
          </p:cNvSpPr>
          <p:nvPr/>
        </p:nvSpPr>
        <p:spPr bwMode="auto">
          <a:xfrm>
            <a:off x="-38100" y="1898650"/>
            <a:ext cx="9182100" cy="2101850"/>
          </a:xfrm>
          <a:prstGeom prst="rect">
            <a:avLst/>
          </a:prstGeom>
          <a:noFill/>
          <a:ln w="9525" algn="ctr">
            <a:noFill/>
            <a:miter lim="800000"/>
            <a:headEnd/>
            <a:tailEnd/>
          </a:ln>
          <a:effectLst/>
        </p:spPr>
        <p:txBody>
          <a:bodyPr>
            <a:spAutoFit/>
          </a:bodyPr>
          <a:lstStyle/>
          <a:p>
            <a:pPr algn="just">
              <a:spcBef>
                <a:spcPct val="0"/>
              </a:spcBef>
            </a:pPr>
            <a:r>
              <a:rPr lang="en-US" sz="4400" b="1">
                <a:solidFill>
                  <a:srgbClr val="000000"/>
                </a:solidFill>
                <a:sym typeface="Wingdings" pitchFamily="2" charset="2"/>
              </a:rPr>
              <a:t>HS ñoïc ñoaïn 3, traû lôøi :Sau cuoäc chieán, thaùi ñoä cuûa Trôøi thay ñoåi nhö theá naøo ?</a:t>
            </a:r>
            <a:endParaRPr lang="en-US" sz="4400" b="1">
              <a:solidFill>
                <a:srgbClr val="000000"/>
              </a:solidFill>
              <a:effectLst>
                <a:outerShdw blurRad="38100" dist="38100" dir="2700000" algn="tl">
                  <a:srgbClr val="FFFFFF"/>
                </a:outerShdw>
              </a:effectLst>
            </a:endParaRPr>
          </a:p>
        </p:txBody>
      </p:sp>
      <p:sp>
        <p:nvSpPr>
          <p:cNvPr id="274441" name="WordArt 9"/>
          <p:cNvSpPr>
            <a:spLocks noChangeArrowheads="1" noChangeShapeType="1" noTextEdit="1"/>
          </p:cNvSpPr>
          <p:nvPr/>
        </p:nvSpPr>
        <p:spPr bwMode="auto">
          <a:xfrm>
            <a:off x="2420938" y="80963"/>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274442" name="WordArt 10"/>
          <p:cNvSpPr>
            <a:spLocks noChangeArrowheads="1" noChangeShapeType="1" noTextEdit="1"/>
          </p:cNvSpPr>
          <p:nvPr/>
        </p:nvSpPr>
        <p:spPr bwMode="auto">
          <a:xfrm>
            <a:off x="336550" y="714375"/>
            <a:ext cx="83470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274445" name="Rectangle 13"/>
          <p:cNvSpPr>
            <a:spLocks noChangeArrowheads="1"/>
          </p:cNvSpPr>
          <p:nvPr/>
        </p:nvSpPr>
        <p:spPr bwMode="auto">
          <a:xfrm>
            <a:off x="-38100" y="4086225"/>
            <a:ext cx="9182100" cy="2771775"/>
          </a:xfrm>
          <a:prstGeom prst="rect">
            <a:avLst/>
          </a:prstGeom>
          <a:noFill/>
          <a:ln w="9525" algn="ctr">
            <a:noFill/>
            <a:miter lim="800000"/>
            <a:headEnd/>
            <a:tailEnd/>
          </a:ln>
          <a:effectLst/>
        </p:spPr>
        <p:txBody>
          <a:bodyPr>
            <a:spAutoFit/>
          </a:bodyPr>
          <a:lstStyle/>
          <a:p>
            <a:pPr algn="just">
              <a:spcBef>
                <a:spcPct val="0"/>
              </a:spcBef>
            </a:pPr>
            <a:r>
              <a:rPr lang="en-US" sz="4400" b="1">
                <a:effectLst>
                  <a:outerShdw blurRad="38100" dist="38100" dir="2700000" algn="tl">
                    <a:srgbClr val="000000"/>
                  </a:outerShdw>
                </a:effectLst>
              </a:rPr>
              <a:t>Trôøi môøi Coùc vaøo thöông löôïng, noùi raát dòu gioïng, laïi coøn heïn vôùi Coùc laàn sau muoán muïa chæ caàn nghieán raêng baùo hieäu.</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74435"/>
                                        </p:tgtEl>
                                        <p:attrNameLst>
                                          <p:attrName>style.visibility</p:attrName>
                                        </p:attrNameLst>
                                      </p:cBhvr>
                                      <p:to>
                                        <p:strVal val="visible"/>
                                      </p:to>
                                    </p:set>
                                    <p:animEffect transition="in" filter="checkerboard(across)">
                                      <p:cBhvr>
                                        <p:cTn id="7" dur="1000"/>
                                        <p:tgtEl>
                                          <p:spTgt spid="2744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4445"/>
                                        </p:tgtEl>
                                        <p:attrNameLst>
                                          <p:attrName>style.visibility</p:attrName>
                                        </p:attrNameLst>
                                      </p:cBhvr>
                                      <p:to>
                                        <p:strVal val="visible"/>
                                      </p:to>
                                    </p:set>
                                    <p:animEffect transition="in" filter="checkerboard(across)">
                                      <p:cBhvr>
                                        <p:cTn id="12" dur="500"/>
                                        <p:tgtEl>
                                          <p:spTgt spid="274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autoUpdateAnimBg="0"/>
      <p:bldP spid="2744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4678" name="WordArt 6"/>
          <p:cNvSpPr>
            <a:spLocks noChangeArrowheads="1" noChangeShapeType="1" noTextEdit="1"/>
          </p:cNvSpPr>
          <p:nvPr/>
        </p:nvSpPr>
        <p:spPr bwMode="auto">
          <a:xfrm>
            <a:off x="2420938" y="80963"/>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284679" name="WordArt 7"/>
          <p:cNvSpPr>
            <a:spLocks noChangeArrowheads="1" noChangeShapeType="1" noTextEdit="1"/>
          </p:cNvSpPr>
          <p:nvPr/>
        </p:nvSpPr>
        <p:spPr bwMode="auto">
          <a:xfrm>
            <a:off x="336550" y="555625"/>
            <a:ext cx="83470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284680" name="Rectangle 8"/>
          <p:cNvSpPr>
            <a:spLocks noChangeArrowheads="1"/>
          </p:cNvSpPr>
          <p:nvPr/>
        </p:nvSpPr>
        <p:spPr bwMode="auto">
          <a:xfrm>
            <a:off x="-38100" y="1435100"/>
            <a:ext cx="9182100" cy="762000"/>
          </a:xfrm>
          <a:prstGeom prst="rect">
            <a:avLst/>
          </a:prstGeom>
          <a:noFill/>
          <a:ln w="9525" algn="ctr">
            <a:noFill/>
            <a:miter lim="800000"/>
            <a:headEnd/>
            <a:tailEnd/>
          </a:ln>
          <a:effectLst/>
        </p:spPr>
        <p:txBody>
          <a:bodyPr>
            <a:spAutoFit/>
          </a:bodyPr>
          <a:lstStyle/>
          <a:p>
            <a:pPr algn="just">
              <a:spcBef>
                <a:spcPct val="0"/>
              </a:spcBef>
            </a:pPr>
            <a:r>
              <a:rPr lang="en-US" sz="4400" b="1">
                <a:solidFill>
                  <a:srgbClr val="000000"/>
                </a:solidFill>
                <a:sym typeface="Wingdings" pitchFamily="2" charset="2"/>
              </a:rPr>
              <a:t>    </a:t>
            </a:r>
            <a:endParaRPr lang="en-US" sz="4400" b="1">
              <a:solidFill>
                <a:srgbClr val="000000"/>
              </a:solidFill>
              <a:effectLst>
                <a:outerShdw blurRad="38100" dist="38100" dir="2700000" algn="tl">
                  <a:srgbClr val="FFFFFF"/>
                </a:outerShdw>
              </a:effectLst>
            </a:endParaRPr>
          </a:p>
        </p:txBody>
      </p:sp>
      <p:sp>
        <p:nvSpPr>
          <p:cNvPr id="284681" name="AutoShape 9"/>
          <p:cNvSpPr>
            <a:spLocks noChangeArrowheads="1"/>
          </p:cNvSpPr>
          <p:nvPr/>
        </p:nvSpPr>
        <p:spPr bwMode="auto">
          <a:xfrm>
            <a:off x="2039938" y="3154363"/>
            <a:ext cx="4856162" cy="3332162"/>
          </a:xfrm>
          <a:prstGeom prst="irregularSeal1">
            <a:avLst/>
          </a:prstGeom>
          <a:solidFill>
            <a:srgbClr val="0000FF"/>
          </a:solidFill>
          <a:ln w="9525" algn="ctr">
            <a:miter lim="800000"/>
            <a:headEnd/>
            <a:tailEnd/>
          </a:ln>
          <a:effectLst/>
          <a:scene3d>
            <a:camera prst="legacyObliqueBottomRight"/>
            <a:lightRig rig="legacyFlat3" dir="b"/>
          </a:scene3d>
          <a:sp3d extrusionH="176200" prstMaterial="legacyMatte">
            <a:bevelT w="13500" h="13500" prst="angle"/>
            <a:bevelB w="13500" h="13500" prst="angle"/>
            <a:extrusionClr>
              <a:srgbClr val="99CCFF"/>
            </a:extrusionClr>
          </a:sp3d>
        </p:spPr>
        <p:txBody>
          <a:bodyPr wrap="none" anchor="ctr">
            <a:flatTx/>
          </a:bodyPr>
          <a:lstStyle/>
          <a:p>
            <a:endParaRPr lang="en-US"/>
          </a:p>
        </p:txBody>
      </p:sp>
      <p:sp>
        <p:nvSpPr>
          <p:cNvPr id="284684" name="Text Box 12"/>
          <p:cNvSpPr txBox="1">
            <a:spLocks noChangeArrowheads="1"/>
          </p:cNvSpPr>
          <p:nvPr/>
        </p:nvSpPr>
        <p:spPr bwMode="auto">
          <a:xfrm>
            <a:off x="0" y="1235075"/>
            <a:ext cx="9144000" cy="1555750"/>
          </a:xfrm>
          <a:prstGeom prst="rect">
            <a:avLst/>
          </a:prstGeom>
          <a:noFill/>
          <a:ln w="9525" algn="ctr">
            <a:noFill/>
            <a:miter lim="800000"/>
            <a:headEnd/>
            <a:tailEnd/>
          </a:ln>
          <a:effectLst/>
        </p:spPr>
        <p:txBody>
          <a:bodyPr>
            <a:spAutoFit/>
            <a:flatTx/>
          </a:bodyPr>
          <a:lstStyle/>
          <a:p>
            <a:r>
              <a:rPr lang="en-US" b="1">
                <a:solidFill>
                  <a:srgbClr val="000000"/>
                </a:solidFill>
              </a:rPr>
              <a:t>Theo em , Coùc nhöõng ñieåm gì ñaùng khen? </a:t>
            </a:r>
          </a:p>
        </p:txBody>
      </p:sp>
      <p:sp>
        <p:nvSpPr>
          <p:cNvPr id="284685" name="Text Box 13"/>
          <p:cNvSpPr txBox="1">
            <a:spLocks noChangeArrowheads="1"/>
          </p:cNvSpPr>
          <p:nvPr/>
        </p:nvSpPr>
        <p:spPr bwMode="auto">
          <a:xfrm>
            <a:off x="3217863" y="4197350"/>
            <a:ext cx="2844800" cy="823913"/>
          </a:xfrm>
          <a:prstGeom prst="rect">
            <a:avLst/>
          </a:prstGeom>
          <a:noFill/>
          <a:ln w="9525" algn="ctr">
            <a:noFill/>
            <a:miter lim="800000"/>
            <a:headEnd/>
            <a:tailEnd/>
          </a:ln>
          <a:effectLst/>
        </p:spPr>
        <p:txBody>
          <a:bodyPr>
            <a:spAutoFit/>
            <a:flatTx/>
          </a:bodyPr>
          <a:lstStyle/>
          <a:p>
            <a:r>
              <a:rPr lang="en-US" b="1">
                <a:solidFill>
                  <a:schemeClr val="tx2"/>
                </a:solidFill>
              </a:rPr>
              <a:t>NHOÙM 2</a:t>
            </a:r>
          </a:p>
        </p:txBody>
      </p:sp>
      <p:sp>
        <p:nvSpPr>
          <p:cNvPr id="284686" name="Text Box 14"/>
          <p:cNvSpPr txBox="1">
            <a:spLocks noChangeArrowheads="1"/>
          </p:cNvSpPr>
          <p:nvPr/>
        </p:nvSpPr>
        <p:spPr bwMode="auto">
          <a:xfrm>
            <a:off x="-38100" y="2936875"/>
            <a:ext cx="9144000" cy="3019425"/>
          </a:xfrm>
          <a:prstGeom prst="rect">
            <a:avLst/>
          </a:prstGeom>
          <a:noFill/>
          <a:ln w="9525" algn="ctr">
            <a:noFill/>
            <a:miter lim="800000"/>
            <a:headEnd/>
            <a:tailEnd/>
          </a:ln>
          <a:effectLst/>
        </p:spPr>
        <p:txBody>
          <a:bodyPr>
            <a:spAutoFit/>
            <a:flatTx/>
          </a:bodyPr>
          <a:lstStyle/>
          <a:p>
            <a:r>
              <a:rPr lang="en-US" b="1"/>
              <a:t>(Coùc coù gan lôùn môùi daùm ñi kieän trôøi, möu trí khi chieán ñaáu choáng quaân nhaø Trôøi, cöùng coûi khi noùi chuyeän vôùi Trôøi</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4684"/>
                                        </p:tgtEl>
                                        <p:attrNameLst>
                                          <p:attrName>style.visibility</p:attrName>
                                        </p:attrNameLst>
                                      </p:cBhvr>
                                      <p:to>
                                        <p:strVal val="visible"/>
                                      </p:to>
                                    </p:set>
                                    <p:animEffect transition="in" filter="checkerboard(across)">
                                      <p:cBhvr>
                                        <p:cTn id="7" dur="500"/>
                                        <p:tgtEl>
                                          <p:spTgt spid="28468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4681"/>
                                        </p:tgtEl>
                                        <p:attrNameLst>
                                          <p:attrName>style.visibility</p:attrName>
                                        </p:attrNameLst>
                                      </p:cBhvr>
                                      <p:to>
                                        <p:strVal val="visible"/>
                                      </p:to>
                                    </p:set>
                                    <p:animEffect transition="in" filter="checkerboard(across)">
                                      <p:cBhvr>
                                        <p:cTn id="12" dur="500"/>
                                        <p:tgtEl>
                                          <p:spTgt spid="28468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84685"/>
                                        </p:tgtEl>
                                        <p:attrNameLst>
                                          <p:attrName>style.visibility</p:attrName>
                                        </p:attrNameLst>
                                      </p:cBhvr>
                                      <p:to>
                                        <p:strVal val="visible"/>
                                      </p:to>
                                    </p:set>
                                    <p:animEffect transition="in" filter="checkerboard(across)">
                                      <p:cBhvr>
                                        <p:cTn id="15" dur="500"/>
                                        <p:tgtEl>
                                          <p:spTgt spid="28468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284681"/>
                                        </p:tgtEl>
                                      </p:cBhvr>
                                    </p:animEffect>
                                    <p:set>
                                      <p:cBhvr>
                                        <p:cTn id="20" dur="1" fill="hold">
                                          <p:stCondLst>
                                            <p:cond delay="499"/>
                                          </p:stCondLst>
                                        </p:cTn>
                                        <p:tgtEl>
                                          <p:spTgt spid="284681"/>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284685"/>
                                        </p:tgtEl>
                                      </p:cBhvr>
                                    </p:animEffect>
                                    <p:set>
                                      <p:cBhvr>
                                        <p:cTn id="23" dur="1" fill="hold">
                                          <p:stCondLst>
                                            <p:cond delay="499"/>
                                          </p:stCondLst>
                                        </p:cTn>
                                        <p:tgtEl>
                                          <p:spTgt spid="28468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84686"/>
                                        </p:tgtEl>
                                        <p:attrNameLst>
                                          <p:attrName>style.visibility</p:attrName>
                                        </p:attrNameLst>
                                      </p:cBhvr>
                                      <p:to>
                                        <p:strVal val="visible"/>
                                      </p:to>
                                    </p:set>
                                    <p:animEffect transition="in" filter="diamond(in)">
                                      <p:cBhvr>
                                        <p:cTn id="28" dur="2000"/>
                                        <p:tgtEl>
                                          <p:spTgt spid="284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1" grpId="0" animBg="1"/>
      <p:bldP spid="284681" grpId="1" animBg="1"/>
      <p:bldP spid="284684" grpId="0"/>
      <p:bldP spid="284685" grpId="0"/>
      <p:bldP spid="284685" grpId="1"/>
      <p:bldP spid="2846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6724" name="WordArt 4"/>
          <p:cNvSpPr>
            <a:spLocks noChangeArrowheads="1" noChangeShapeType="1" noTextEdit="1"/>
          </p:cNvSpPr>
          <p:nvPr/>
        </p:nvSpPr>
        <p:spPr bwMode="auto">
          <a:xfrm>
            <a:off x="2420938" y="0"/>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286725" name="WordArt 5"/>
          <p:cNvSpPr>
            <a:spLocks noChangeArrowheads="1" noChangeShapeType="1" noTextEdit="1"/>
          </p:cNvSpPr>
          <p:nvPr/>
        </p:nvSpPr>
        <p:spPr bwMode="auto">
          <a:xfrm>
            <a:off x="336550" y="555625"/>
            <a:ext cx="83470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286727" name="Rectangle 7"/>
          <p:cNvSpPr>
            <a:spLocks noChangeArrowheads="1"/>
          </p:cNvSpPr>
          <p:nvPr/>
        </p:nvSpPr>
        <p:spPr bwMode="auto">
          <a:xfrm>
            <a:off x="133350" y="2063750"/>
            <a:ext cx="8802688" cy="4149725"/>
          </a:xfrm>
          <a:prstGeom prst="rect">
            <a:avLst/>
          </a:prstGeom>
          <a:solidFill>
            <a:srgbClr val="FFFF66"/>
          </a:solidFill>
          <a:ln w="38100" cmpd="dbl" algn="ctr">
            <a:solidFill>
              <a:schemeClr val="accent2"/>
            </a:solidFill>
            <a:miter lim="800000"/>
            <a:headEnd/>
            <a:tailEnd/>
          </a:ln>
          <a:effectLst/>
        </p:spPr>
        <p:txBody>
          <a:bodyPr>
            <a:spAutoFit/>
          </a:bodyPr>
          <a:lstStyle/>
          <a:p>
            <a:pPr algn="just">
              <a:spcBef>
                <a:spcPct val="0"/>
              </a:spcBef>
            </a:pPr>
            <a:r>
              <a:rPr lang="en-US" sz="4400" b="1">
                <a:sym typeface="Wingdings" pitchFamily="2" charset="2"/>
              </a:rPr>
              <a:t> </a:t>
            </a:r>
            <a:r>
              <a:rPr lang="en-US" sz="4400" b="1">
                <a:solidFill>
                  <a:srgbClr val="000000"/>
                </a:solidFill>
                <a:latin typeface="Tahoma" pitchFamily="34" charset="0"/>
                <a:sym typeface="Wingdings" pitchFamily="2" charset="2"/>
              </a:rPr>
              <a:t></a:t>
            </a:r>
            <a:r>
              <a:rPr lang="en-US" sz="4400" b="1">
                <a:solidFill>
                  <a:srgbClr val="000000"/>
                </a:solidFill>
                <a:effectLst>
                  <a:outerShdw blurRad="38100" dist="38100" dir="2700000" algn="tl">
                    <a:srgbClr val="FFFFFF"/>
                  </a:outerShdw>
                </a:effectLst>
                <a:latin typeface="Tahoma" pitchFamily="34" charset="0"/>
              </a:rPr>
              <a:t> </a:t>
            </a:r>
            <a:r>
              <a:rPr lang="en-US" sz="4400" b="1" u="sng">
                <a:solidFill>
                  <a:srgbClr val="000000"/>
                </a:solidFill>
                <a:effectLst>
                  <a:outerShdw blurRad="38100" dist="38100" dir="2700000" algn="tl">
                    <a:srgbClr val="FFFFFF"/>
                  </a:outerShdw>
                </a:effectLst>
              </a:rPr>
              <a:t>Noäi dung baøi</a:t>
            </a:r>
            <a:r>
              <a:rPr lang="en-US" sz="4400" b="1">
                <a:solidFill>
                  <a:srgbClr val="000000"/>
                </a:solidFill>
                <a:effectLst>
                  <a:outerShdw blurRad="38100" dist="38100" dir="2700000" algn="tl">
                    <a:srgbClr val="FFFFFF"/>
                  </a:outerShdw>
                </a:effectLst>
              </a:rPr>
              <a:t>: Do coù quyeát taâm vaø bieát phoái hôïp vôùi nhaud9au61 tranh cho leõ phaûi neân Coùc vaø caùc baïn ñaõ thaéng caû ñoäi quaân huøng haäu cuûa Trôøi, buoäc Trôøi phaûi laøm möa cho haï giôùi.</a:t>
            </a:r>
            <a:endParaRPr lang="en-US" sz="4400" b="1">
              <a:sym typeface="Wingdings" pitchFamily="2" charset="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86727"/>
                                        </p:tgtEl>
                                        <p:attrNameLst>
                                          <p:attrName>style.visibility</p:attrName>
                                        </p:attrNameLst>
                                      </p:cBhvr>
                                      <p:to>
                                        <p:strVal val="visible"/>
                                      </p:to>
                                    </p:set>
                                    <p:anim calcmode="discrete" valueType="clr">
                                      <p:cBhvr override="childStyle">
                                        <p:cTn id="7" dur="80"/>
                                        <p:tgtEl>
                                          <p:spTgt spid="2867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27"/>
                                        </p:tgtEl>
                                        <p:attrNameLst>
                                          <p:attrName>fillcolor</p:attrName>
                                        </p:attrNameLst>
                                      </p:cBhvr>
                                      <p:tavLst>
                                        <p:tav tm="0">
                                          <p:val>
                                            <p:clrVal>
                                              <a:schemeClr val="accent2"/>
                                            </p:clrVal>
                                          </p:val>
                                        </p:tav>
                                        <p:tav tm="50000">
                                          <p:val>
                                            <p:clrVal>
                                              <a:schemeClr val="hlink"/>
                                            </p:clrVal>
                                          </p:val>
                                        </p:tav>
                                      </p:tavLst>
                                    </p:anim>
                                    <p:set>
                                      <p:cBhvr>
                                        <p:cTn id="9" dur="80"/>
                                        <p:tgtEl>
                                          <p:spTgt spid="2867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9554" name="Rectangle 2"/>
          <p:cNvSpPr>
            <a:spLocks noChangeArrowheads="1"/>
          </p:cNvSpPr>
          <p:nvPr/>
        </p:nvSpPr>
        <p:spPr bwMode="auto">
          <a:xfrm>
            <a:off x="90488" y="2363788"/>
            <a:ext cx="9144000" cy="3019425"/>
          </a:xfrm>
          <a:prstGeom prst="rect">
            <a:avLst/>
          </a:prstGeom>
          <a:noFill/>
          <a:ln w="9525" algn="ctr">
            <a:noFill/>
            <a:miter lim="800000"/>
            <a:headEnd/>
            <a:tailEnd/>
          </a:ln>
          <a:effectLst/>
        </p:spPr>
        <p:txBody>
          <a:bodyPr>
            <a:spAutoFit/>
          </a:bodyPr>
          <a:lstStyle/>
          <a:p>
            <a:pPr algn="just">
              <a:spcBef>
                <a:spcPct val="0"/>
              </a:spcBef>
            </a:pPr>
            <a:r>
              <a:rPr lang="en-US" b="1">
                <a:solidFill>
                  <a:schemeClr val="bg2"/>
                </a:solidFill>
                <a:sym typeface="Wingdings" pitchFamily="2" charset="2"/>
              </a:rPr>
              <a:t>   Döïa vaøo trí nhôù vaø tranh minh hoïa, HS keå laïi ñöôïc moät d9oan6 cuûa caâu chuyeän baèng lôøi cuûa moät nhaân vaät trong truyeän .</a:t>
            </a:r>
          </a:p>
        </p:txBody>
      </p:sp>
      <p:sp>
        <p:nvSpPr>
          <p:cNvPr id="279555" name="Rectangle 3"/>
          <p:cNvSpPr>
            <a:spLocks noChangeArrowheads="1"/>
          </p:cNvSpPr>
          <p:nvPr/>
        </p:nvSpPr>
        <p:spPr bwMode="auto">
          <a:xfrm>
            <a:off x="-103188" y="1400175"/>
            <a:ext cx="6142038" cy="823913"/>
          </a:xfrm>
          <a:prstGeom prst="rect">
            <a:avLst/>
          </a:prstGeom>
          <a:noFill/>
          <a:ln w="9525" algn="ctr">
            <a:noFill/>
            <a:miter lim="800000"/>
            <a:headEnd/>
            <a:tailEnd/>
          </a:ln>
          <a:effectLst/>
        </p:spPr>
        <p:txBody>
          <a:bodyPr>
            <a:spAutoFit/>
          </a:bodyPr>
          <a:lstStyle/>
          <a:p>
            <a:pPr algn="just">
              <a:spcBef>
                <a:spcPct val="0"/>
              </a:spcBef>
            </a:pPr>
            <a:r>
              <a:rPr lang="en-US">
                <a:solidFill>
                  <a:srgbClr val="000099"/>
                </a:solidFill>
                <a:sym typeface="Wingdings" pitchFamily="2" charset="2"/>
              </a:rPr>
              <a:t></a:t>
            </a:r>
            <a:r>
              <a:rPr lang="en-US" b="1">
                <a:solidFill>
                  <a:srgbClr val="000099"/>
                </a:solidFill>
                <a:sym typeface="Wingdings" pitchFamily="2" charset="2"/>
              </a:rPr>
              <a:t> </a:t>
            </a:r>
            <a:r>
              <a:rPr lang="en-US" b="1" u="sng">
                <a:solidFill>
                  <a:srgbClr val="000099"/>
                </a:solidFill>
                <a:sym typeface="Wingdings" pitchFamily="2" charset="2"/>
              </a:rPr>
              <a:t>Luyeän ñoïc laïi</a:t>
            </a:r>
            <a:endParaRPr lang="en-US" b="1">
              <a:solidFill>
                <a:schemeClr val="accent2"/>
              </a:solidFill>
              <a:sym typeface="Wingdings" pitchFamily="2" charset="2"/>
            </a:endParaRPr>
          </a:p>
        </p:txBody>
      </p:sp>
      <p:sp>
        <p:nvSpPr>
          <p:cNvPr id="279560" name="WordArt 8"/>
          <p:cNvSpPr>
            <a:spLocks noChangeArrowheads="1" noChangeShapeType="1" noTextEdit="1"/>
          </p:cNvSpPr>
          <p:nvPr/>
        </p:nvSpPr>
        <p:spPr bwMode="auto">
          <a:xfrm>
            <a:off x="2420938" y="0"/>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279561" name="WordArt 9"/>
          <p:cNvSpPr>
            <a:spLocks noChangeArrowheads="1" noChangeShapeType="1" noTextEdit="1"/>
          </p:cNvSpPr>
          <p:nvPr/>
        </p:nvSpPr>
        <p:spPr bwMode="auto">
          <a:xfrm>
            <a:off x="336550" y="555625"/>
            <a:ext cx="83470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279564" name="Text Box 12"/>
          <p:cNvSpPr txBox="1">
            <a:spLocks noChangeArrowheads="1"/>
          </p:cNvSpPr>
          <p:nvPr/>
        </p:nvSpPr>
        <p:spPr bwMode="auto">
          <a:xfrm>
            <a:off x="603250" y="6073775"/>
            <a:ext cx="8540750" cy="823913"/>
          </a:xfrm>
          <a:prstGeom prst="rect">
            <a:avLst/>
          </a:prstGeom>
          <a:noFill/>
          <a:ln w="9525">
            <a:noFill/>
            <a:miter lim="800000"/>
            <a:headEnd/>
            <a:tailEnd/>
          </a:ln>
          <a:effectLst/>
        </p:spPr>
        <p:txBody>
          <a:bodyPr>
            <a:spAutoFit/>
          </a:bodyPr>
          <a:lstStyle/>
          <a:p>
            <a:pPr algn="l"/>
            <a:r>
              <a:rPr lang="en-US" b="1">
                <a:solidFill>
                  <a:schemeClr val="bg1"/>
                </a:solidFill>
              </a:rPr>
              <a:t>HS nhoùm thi ñoïc.</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79555"/>
                                        </p:tgtEl>
                                        <p:attrNameLst>
                                          <p:attrName>style.visibility</p:attrName>
                                        </p:attrNameLst>
                                      </p:cBhvr>
                                      <p:to>
                                        <p:strVal val="visible"/>
                                      </p:to>
                                    </p:set>
                                    <p:animEffect transition="in" filter="diamond(in)">
                                      <p:cBhvr>
                                        <p:cTn id="7" dur="1000"/>
                                        <p:tgtEl>
                                          <p:spTgt spid="27955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9554"/>
                                        </p:tgtEl>
                                        <p:attrNameLst>
                                          <p:attrName>style.visibility</p:attrName>
                                        </p:attrNameLst>
                                      </p:cBhvr>
                                      <p:to>
                                        <p:strVal val="visible"/>
                                      </p:to>
                                    </p:set>
                                    <p:animEffect transition="in" filter="diamond(in)">
                                      <p:cBhvr>
                                        <p:cTn id="12" dur="1000"/>
                                        <p:tgtEl>
                                          <p:spTgt spid="27955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9564"/>
                                        </p:tgtEl>
                                        <p:attrNameLst>
                                          <p:attrName>style.visibility</p:attrName>
                                        </p:attrNameLst>
                                      </p:cBhvr>
                                      <p:to>
                                        <p:strVal val="visible"/>
                                      </p:to>
                                    </p:set>
                                    <p:animEffect transition="in" filter="checkerboard(across)">
                                      <p:cBhvr>
                                        <p:cTn id="17" dur="500"/>
                                        <p:tgtEl>
                                          <p:spTgt spid="279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p:bldP spid="279555" grpId="0"/>
      <p:bldP spid="2795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4194" name="WordArt 2"/>
          <p:cNvSpPr>
            <a:spLocks noChangeArrowheads="1" noChangeShapeType="1" noTextEdit="1"/>
          </p:cNvSpPr>
          <p:nvPr/>
        </p:nvSpPr>
        <p:spPr bwMode="auto">
          <a:xfrm>
            <a:off x="3006725" y="2481263"/>
            <a:ext cx="4660900" cy="695325"/>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solidFill>
                  <a:srgbClr val="008000"/>
                </a:solidFill>
                <a:effectLst>
                  <a:outerShdw dist="35921" dir="2700000" algn="ctr" rotWithShape="0">
                    <a:srgbClr val="808080">
                      <a:alpha val="80000"/>
                    </a:srgbClr>
                  </a:outerShdw>
                </a:effectLst>
                <a:latin typeface="VNI-Times"/>
              </a:rPr>
              <a:t>KEÅ CHUYEÄN</a:t>
            </a:r>
          </a:p>
        </p:txBody>
      </p:sp>
      <p:sp>
        <p:nvSpPr>
          <p:cNvPr id="264195" name="Rectangle 3"/>
          <p:cNvSpPr>
            <a:spLocks noChangeArrowheads="1"/>
          </p:cNvSpPr>
          <p:nvPr/>
        </p:nvSpPr>
        <p:spPr bwMode="auto">
          <a:xfrm>
            <a:off x="0" y="0"/>
            <a:ext cx="9474200" cy="698500"/>
          </a:xfrm>
          <a:prstGeom prst="rect">
            <a:avLst/>
          </a:prstGeom>
          <a:noFill/>
          <a:ln w="9525">
            <a:noFill/>
            <a:miter lim="800000"/>
            <a:headEnd/>
            <a:tailEnd/>
          </a:ln>
          <a:effectLst/>
        </p:spPr>
        <p:txBody>
          <a:bodyPr/>
          <a:lstStyle/>
          <a:p>
            <a:pPr marL="342900" indent="-342900" algn="l" eaLnBrk="1" hangingPunct="1">
              <a:lnSpc>
                <a:spcPct val="90000"/>
              </a:lnSpc>
              <a:spcBef>
                <a:spcPct val="20000"/>
              </a:spcBef>
              <a:buClr>
                <a:schemeClr val="hlink"/>
              </a:buClr>
              <a:buSzPct val="120000"/>
            </a:pPr>
            <a:r>
              <a:rPr lang="en-US" sz="3800" b="1" dirty="0">
                <a:solidFill>
                  <a:srgbClr val="FFFF66"/>
                </a:solidFill>
                <a:effectLst>
                  <a:outerShdw blurRad="38100" dist="38100" dir="2700000" algn="tl">
                    <a:srgbClr val="000000"/>
                  </a:outerShdw>
                </a:effectLst>
              </a:rPr>
              <a:t>    </a:t>
            </a:r>
          </a:p>
        </p:txBody>
      </p:sp>
      <p:sp>
        <p:nvSpPr>
          <p:cNvPr id="264196" name="WordArt 4"/>
          <p:cNvSpPr>
            <a:spLocks noChangeArrowheads="1" noChangeShapeType="1" noTextEdit="1"/>
          </p:cNvSpPr>
          <p:nvPr/>
        </p:nvSpPr>
        <p:spPr bwMode="auto">
          <a:xfrm>
            <a:off x="2320925" y="3489325"/>
            <a:ext cx="5911850" cy="1065213"/>
          </a:xfrm>
          <a:prstGeom prst="rect">
            <a:avLst/>
          </a:prstGeom>
        </p:spPr>
        <p:txBody>
          <a:bodyPr wrap="none" fromWordArt="1">
            <a:prstTxWarp prst="textPlain">
              <a:avLst>
                <a:gd name="adj" fmla="val 50000"/>
              </a:avLst>
            </a:prstTxWarp>
            <a:scene3d>
              <a:camera prst="legacyPerspectiveBottom"/>
              <a:lightRig rig="legacyFlat3" dir="t"/>
            </a:scene3d>
            <a:sp3d extrusionH="121893000" prstMaterial="legacyMatte">
              <a:extrusionClr>
                <a:srgbClr val="66FF66"/>
              </a:extrusionClr>
            </a:sp3d>
          </a:bodyPr>
          <a:lstStyle/>
          <a:p>
            <a:r>
              <a:rPr lang="en-US" sz="3600" kern="10">
                <a:ln w="9525">
                  <a:round/>
                  <a:headEnd/>
                  <a:tailEnd/>
                </a:ln>
                <a:latin typeface="VNI-Revue"/>
              </a:rPr>
              <a:t>COÙC KIEÄN TRÔØI</a:t>
            </a:r>
          </a:p>
        </p:txBody>
      </p:sp>
      <p:sp>
        <p:nvSpPr>
          <p:cNvPr id="264198" name="WordArt 6"/>
          <p:cNvSpPr>
            <a:spLocks noChangeArrowheads="1" noChangeShapeType="1" noTextEdit="1"/>
          </p:cNvSpPr>
          <p:nvPr/>
        </p:nvSpPr>
        <p:spPr bwMode="auto">
          <a:xfrm>
            <a:off x="3463925" y="1131888"/>
            <a:ext cx="3552825" cy="530225"/>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solidFill>
                  <a:srgbClr val="0000FF"/>
                </a:solidFill>
                <a:effectLst>
                  <a:outerShdw dist="35921" dir="2700000" algn="ctr" rotWithShape="0">
                    <a:srgbClr val="808080">
                      <a:alpha val="80000"/>
                    </a:srgbClr>
                  </a:outerShdw>
                </a:effectLst>
                <a:latin typeface="VNI-Times"/>
              </a:rPr>
              <a:t>TIEÁT 2</a:t>
            </a:r>
          </a:p>
        </p:txBody>
      </p:sp>
    </p:spTree>
  </p:cSld>
  <p:clrMapOvr>
    <a:masterClrMapping/>
  </p:clrMapOvr>
  <p:transition spd="slow" advClick="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64198"/>
                                        </p:tgtEl>
                                        <p:attrNameLst>
                                          <p:attrName>style.visibility</p:attrName>
                                        </p:attrNameLst>
                                      </p:cBhvr>
                                      <p:to>
                                        <p:strVal val="visible"/>
                                      </p:to>
                                    </p:set>
                                    <p:animEffect transition="in" filter="wedge">
                                      <p:cBhvr>
                                        <p:cTn id="7" dur="2000"/>
                                        <p:tgtEl>
                                          <p:spTgt spid="26419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64194"/>
                                        </p:tgtEl>
                                        <p:attrNameLst>
                                          <p:attrName>style.visibility</p:attrName>
                                        </p:attrNameLst>
                                      </p:cBhvr>
                                      <p:to>
                                        <p:strVal val="visible"/>
                                      </p:to>
                                    </p:set>
                                    <p:animEffect transition="in" filter="wedge">
                                      <p:cBhvr>
                                        <p:cTn id="10" dur="2000"/>
                                        <p:tgtEl>
                                          <p:spTgt spid="2641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4196"/>
                                        </p:tgtEl>
                                        <p:attrNameLst>
                                          <p:attrName>style.visibility</p:attrName>
                                        </p:attrNameLst>
                                      </p:cBhvr>
                                      <p:to>
                                        <p:strVal val="visible"/>
                                      </p:to>
                                    </p:set>
                                    <p:animEffect transition="in" filter="randombar(horizontal)">
                                      <p:cBhvr>
                                        <p:cTn id="13" dur="2000"/>
                                        <p:tgtEl>
                                          <p:spTgt spid="264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animBg="1"/>
      <p:bldP spid="264196" grpId="0" animBg="1"/>
      <p:bldP spid="2641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67285" name="WordArt 21"/>
          <p:cNvSpPr>
            <a:spLocks noChangeArrowheads="1" noChangeShapeType="1" noTextEdit="1"/>
          </p:cNvSpPr>
          <p:nvPr/>
        </p:nvSpPr>
        <p:spPr bwMode="auto">
          <a:xfrm>
            <a:off x="2420938" y="80963"/>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267286" name="WordArt 22"/>
          <p:cNvSpPr>
            <a:spLocks noChangeArrowheads="1" noChangeShapeType="1" noTextEdit="1"/>
          </p:cNvSpPr>
          <p:nvPr/>
        </p:nvSpPr>
        <p:spPr bwMode="auto">
          <a:xfrm>
            <a:off x="336550" y="555625"/>
            <a:ext cx="83470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267287" name="Rectangle 23"/>
          <p:cNvSpPr>
            <a:spLocks noChangeArrowheads="1"/>
          </p:cNvSpPr>
          <p:nvPr/>
        </p:nvSpPr>
        <p:spPr bwMode="auto">
          <a:xfrm>
            <a:off x="0" y="2244725"/>
            <a:ext cx="9144000" cy="3751263"/>
          </a:xfrm>
          <a:prstGeom prst="rect">
            <a:avLst/>
          </a:prstGeom>
          <a:noFill/>
          <a:ln w="9525" algn="ctr">
            <a:noFill/>
            <a:miter lim="800000"/>
            <a:headEnd/>
            <a:tailEnd/>
          </a:ln>
          <a:effectLst/>
        </p:spPr>
        <p:txBody>
          <a:bodyPr>
            <a:spAutoFit/>
          </a:bodyPr>
          <a:lstStyle/>
          <a:p>
            <a:pPr algn="just">
              <a:spcBef>
                <a:spcPct val="0"/>
              </a:spcBef>
            </a:pPr>
            <a:r>
              <a:rPr lang="en-US" b="1">
                <a:solidFill>
                  <a:schemeClr val="bg2"/>
                </a:solidFill>
                <a:sym typeface="Wingdings" pitchFamily="2" charset="2"/>
              </a:rPr>
              <a:t>   GV neâu nhieäm vuï :Döïa vaøo trí nhôù vaø tranh minh hoïa, HS keå laïi ñöôïc moät ñoaïn cuûa caâu chuyeän baèng lôøi cuûa moät nhaân vaät trong truyeän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7287"/>
                                        </p:tgtEl>
                                        <p:attrNameLst>
                                          <p:attrName>style.visibility</p:attrName>
                                        </p:attrNameLst>
                                      </p:cBhvr>
                                      <p:to>
                                        <p:strVal val="visible"/>
                                      </p:to>
                                    </p:set>
                                    <p:animEffect transition="in" filter="diamond(in)">
                                      <p:cBhvr>
                                        <p:cTn id="7" dur="1000"/>
                                        <p:tgtEl>
                                          <p:spTgt spid="26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67" name="Picture 27" descr="scan008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1436688"/>
            <a:ext cx="9182100" cy="823912"/>
          </a:xfrm>
          <a:prstGeom prst="rect">
            <a:avLst/>
          </a:prstGeom>
          <a:noFill/>
          <a:ln w="9525" algn="ctr">
            <a:noFill/>
            <a:miter lim="800000"/>
            <a:headEnd/>
            <a:tailEnd/>
          </a:ln>
          <a:effectLst/>
        </p:spPr>
        <p:txBody>
          <a:bodyPr>
            <a:spAutoFit/>
          </a:bodyPr>
          <a:lstStyle/>
          <a:p>
            <a:pPr algn="just">
              <a:spcBef>
                <a:spcPct val="0"/>
              </a:spcBef>
            </a:pPr>
            <a:r>
              <a:rPr lang="en-US" b="1">
                <a:solidFill>
                  <a:srgbClr val="000000"/>
                </a:solidFill>
                <a:sym typeface="Wingdings" pitchFamily="2" charset="2"/>
              </a:rPr>
              <a:t>    </a:t>
            </a:r>
            <a:endParaRPr lang="en-US" b="1">
              <a:solidFill>
                <a:srgbClr val="000000"/>
              </a:solidFill>
              <a:effectLst>
                <a:outerShdw blurRad="38100" dist="38100" dir="2700000" algn="tl">
                  <a:srgbClr val="FFFFFF"/>
                </a:outerShdw>
              </a:effectLst>
            </a:endParaRPr>
          </a:p>
        </p:txBody>
      </p:sp>
      <p:sp>
        <p:nvSpPr>
          <p:cNvPr id="283651" name="Rectangle 3"/>
          <p:cNvSpPr>
            <a:spLocks noChangeArrowheads="1"/>
          </p:cNvSpPr>
          <p:nvPr/>
        </p:nvSpPr>
        <p:spPr bwMode="auto">
          <a:xfrm>
            <a:off x="0" y="2957513"/>
            <a:ext cx="9144000" cy="823912"/>
          </a:xfrm>
          <a:prstGeom prst="rect">
            <a:avLst/>
          </a:prstGeom>
          <a:noFill/>
          <a:ln w="9525" algn="ctr">
            <a:noFill/>
            <a:miter lim="800000"/>
            <a:headEnd/>
            <a:tailEnd/>
          </a:ln>
          <a:effectLst/>
        </p:spPr>
        <p:txBody>
          <a:bodyPr>
            <a:spAutoFit/>
          </a:bodyPr>
          <a:lstStyle/>
          <a:p>
            <a:pPr algn="just">
              <a:spcBef>
                <a:spcPct val="0"/>
              </a:spcBef>
            </a:pPr>
            <a:r>
              <a:rPr lang="en-US" b="1">
                <a:sym typeface="Wingdings" pitchFamily="2" charset="2"/>
              </a:rPr>
              <a:t>       </a:t>
            </a:r>
            <a:endParaRPr lang="en-US" b="1">
              <a:effectLst>
                <a:outerShdw blurRad="38100" dist="38100" dir="2700000" algn="tl">
                  <a:srgbClr val="000000"/>
                </a:outerShdw>
              </a:effectLst>
            </a:endParaRPr>
          </a:p>
        </p:txBody>
      </p:sp>
      <p:sp>
        <p:nvSpPr>
          <p:cNvPr id="283654" name="Rectangle 6"/>
          <p:cNvSpPr>
            <a:spLocks noChangeArrowheads="1"/>
          </p:cNvSpPr>
          <p:nvPr/>
        </p:nvSpPr>
        <p:spPr bwMode="auto">
          <a:xfrm>
            <a:off x="0" y="5411788"/>
            <a:ext cx="9182100" cy="762000"/>
          </a:xfrm>
          <a:prstGeom prst="rect">
            <a:avLst/>
          </a:prstGeom>
          <a:noFill/>
          <a:ln w="9525" algn="ctr">
            <a:noFill/>
            <a:miter lim="800000"/>
            <a:headEnd/>
            <a:tailEnd/>
          </a:ln>
          <a:effectLst/>
        </p:spPr>
        <p:txBody>
          <a:bodyPr>
            <a:spAutoFit/>
          </a:bodyPr>
          <a:lstStyle/>
          <a:p>
            <a:pPr algn="just">
              <a:spcBef>
                <a:spcPct val="0"/>
              </a:spcBef>
            </a:pPr>
            <a:r>
              <a:rPr lang="en-US" sz="4400" b="1">
                <a:solidFill>
                  <a:srgbClr val="000000"/>
                </a:solidFill>
                <a:sym typeface="Wingdings" pitchFamily="2" charset="2"/>
              </a:rPr>
              <a:t>  </a:t>
            </a:r>
            <a:endParaRPr lang="en-US" sz="4400" b="1">
              <a:solidFill>
                <a:srgbClr val="000000"/>
              </a:solidFill>
              <a:effectLst>
                <a:outerShdw blurRad="38100" dist="38100" dir="2700000" algn="tl">
                  <a:srgbClr val="FFFFFF"/>
                </a:outerShdw>
              </a:effectLst>
            </a:endParaRPr>
          </a:p>
        </p:txBody>
      </p:sp>
      <p:sp>
        <p:nvSpPr>
          <p:cNvPr id="283666" name="AutoShape 18"/>
          <p:cNvSpPr>
            <a:spLocks noChangeArrowheads="1"/>
          </p:cNvSpPr>
          <p:nvPr/>
        </p:nvSpPr>
        <p:spPr bwMode="auto">
          <a:xfrm>
            <a:off x="2436813" y="3371850"/>
            <a:ext cx="4795837" cy="3676650"/>
          </a:xfrm>
          <a:prstGeom prst="irregularSeal1">
            <a:avLst/>
          </a:prstGeom>
          <a:solidFill>
            <a:srgbClr val="0000FF"/>
          </a:solidFill>
          <a:ln w="9525" algn="ctr">
            <a:miter lim="800000"/>
            <a:headEnd/>
            <a:tailEnd/>
          </a:ln>
          <a:effectLst/>
          <a:scene3d>
            <a:camera prst="legacyObliqueBottomRight"/>
            <a:lightRig rig="legacyFlat3" dir="b"/>
          </a:scene3d>
          <a:sp3d extrusionH="176200" prstMaterial="legacyMatte">
            <a:bevelT w="13500" h="13500" prst="angle"/>
            <a:bevelB w="13500" h="13500" prst="angle"/>
            <a:extrusionClr>
              <a:srgbClr val="99CCFF"/>
            </a:extrusionClr>
          </a:sp3d>
        </p:spPr>
        <p:txBody>
          <a:bodyPr wrap="none" anchor="ctr">
            <a:flatTx/>
          </a:bodyPr>
          <a:lstStyle/>
          <a:p>
            <a:endParaRPr lang="en-US"/>
          </a:p>
        </p:txBody>
      </p:sp>
      <p:sp>
        <p:nvSpPr>
          <p:cNvPr id="283667" name="Text Box 19"/>
          <p:cNvSpPr txBox="1">
            <a:spLocks noChangeArrowheads="1"/>
          </p:cNvSpPr>
          <p:nvPr/>
        </p:nvSpPr>
        <p:spPr bwMode="auto">
          <a:xfrm>
            <a:off x="3195638" y="4867275"/>
            <a:ext cx="2844800" cy="823913"/>
          </a:xfrm>
          <a:prstGeom prst="rect">
            <a:avLst/>
          </a:prstGeom>
          <a:noFill/>
          <a:ln w="9525" algn="ctr">
            <a:noFill/>
            <a:miter lim="800000"/>
            <a:headEnd/>
            <a:tailEnd/>
          </a:ln>
          <a:effectLst/>
        </p:spPr>
        <p:txBody>
          <a:bodyPr>
            <a:spAutoFit/>
            <a:flatTx/>
          </a:bodyPr>
          <a:lstStyle/>
          <a:p>
            <a:r>
              <a:rPr lang="en-US" b="1">
                <a:solidFill>
                  <a:schemeClr val="tx2"/>
                </a:solidFill>
              </a:rPr>
              <a:t>NHOÙM 3</a:t>
            </a:r>
          </a:p>
        </p:txBody>
      </p:sp>
      <p:sp>
        <p:nvSpPr>
          <p:cNvPr id="283668" name="Text Box 20"/>
          <p:cNvSpPr txBox="1">
            <a:spLocks noChangeArrowheads="1"/>
          </p:cNvSpPr>
          <p:nvPr/>
        </p:nvSpPr>
        <p:spPr bwMode="auto">
          <a:xfrm>
            <a:off x="354013" y="2333625"/>
            <a:ext cx="8656637" cy="1555750"/>
          </a:xfrm>
          <a:prstGeom prst="rect">
            <a:avLst/>
          </a:prstGeom>
          <a:noFill/>
          <a:ln w="9525" algn="ctr">
            <a:noFill/>
            <a:miter lim="800000"/>
            <a:headEnd/>
            <a:tailEnd/>
          </a:ln>
          <a:effectLst/>
        </p:spPr>
        <p:txBody>
          <a:bodyPr>
            <a:spAutoFit/>
            <a:flatTx/>
          </a:bodyPr>
          <a:lstStyle/>
          <a:p>
            <a:r>
              <a:rPr lang="en-US" b="1"/>
              <a:t>HS laøm vieäc nhoùm ñeå keå laïi töøng ñoaïn caâu chuyeän</a:t>
            </a:r>
          </a:p>
        </p:txBody>
      </p:sp>
      <p:sp>
        <p:nvSpPr>
          <p:cNvPr id="283669" name="WordArt 21"/>
          <p:cNvSpPr>
            <a:spLocks noChangeArrowheads="1" noChangeShapeType="1" noTextEdit="1"/>
          </p:cNvSpPr>
          <p:nvPr/>
        </p:nvSpPr>
        <p:spPr bwMode="auto">
          <a:xfrm>
            <a:off x="2420938" y="0"/>
            <a:ext cx="4308475" cy="5588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283670" name="WordArt 22"/>
          <p:cNvSpPr>
            <a:spLocks noChangeArrowheads="1" noChangeShapeType="1" noTextEdit="1"/>
          </p:cNvSpPr>
          <p:nvPr/>
        </p:nvSpPr>
        <p:spPr bwMode="auto">
          <a:xfrm>
            <a:off x="315913" y="555625"/>
            <a:ext cx="8347075" cy="6159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283671" name="Rectangle 23"/>
          <p:cNvSpPr>
            <a:spLocks noChangeArrowheads="1"/>
          </p:cNvSpPr>
          <p:nvPr/>
        </p:nvSpPr>
        <p:spPr bwMode="auto">
          <a:xfrm>
            <a:off x="0" y="1360488"/>
            <a:ext cx="6291263" cy="823912"/>
          </a:xfrm>
          <a:prstGeom prst="rect">
            <a:avLst/>
          </a:prstGeom>
          <a:noFill/>
          <a:ln w="9525" algn="ctr">
            <a:noFill/>
            <a:miter lim="800000"/>
            <a:headEnd/>
            <a:tailEnd/>
          </a:ln>
          <a:effectLst/>
        </p:spPr>
        <p:txBody>
          <a:bodyPr>
            <a:spAutoFit/>
          </a:bodyPr>
          <a:lstStyle/>
          <a:p>
            <a:pPr algn="just">
              <a:spcBef>
                <a:spcPct val="0"/>
              </a:spcBef>
            </a:pPr>
            <a:r>
              <a:rPr lang="en-US" b="1">
                <a:solidFill>
                  <a:srgbClr val="000099"/>
                </a:solidFill>
                <a:latin typeface="Tahoma" pitchFamily="34" charset="0"/>
                <a:sym typeface="Wingdings" pitchFamily="2" charset="2"/>
              </a:rPr>
              <a:t></a:t>
            </a:r>
            <a:r>
              <a:rPr lang="en-US" b="1">
                <a:solidFill>
                  <a:srgbClr val="000099"/>
                </a:solidFill>
                <a:effectLst>
                  <a:outerShdw blurRad="38100" dist="38100" dir="2700000" algn="tl">
                    <a:srgbClr val="000000"/>
                  </a:outerShdw>
                </a:effectLst>
                <a:latin typeface="Tahoma" pitchFamily="34" charset="0"/>
              </a:rPr>
              <a:t> </a:t>
            </a:r>
            <a:r>
              <a:rPr lang="en-US" b="1">
                <a:solidFill>
                  <a:srgbClr val="000099"/>
                </a:solidFill>
                <a:effectLst>
                  <a:outerShdw blurRad="38100" dist="38100" dir="2700000" algn="tl">
                    <a:srgbClr val="000000"/>
                  </a:outerShdw>
                </a:effectLst>
              </a:rPr>
              <a:t>Höôùng daãn keå</a:t>
            </a:r>
          </a:p>
        </p:txBody>
      </p:sp>
      <p:sp>
        <p:nvSpPr>
          <p:cNvPr id="283672" name="Text Box 24"/>
          <p:cNvSpPr txBox="1">
            <a:spLocks noChangeArrowheads="1"/>
          </p:cNvSpPr>
          <p:nvPr/>
        </p:nvSpPr>
        <p:spPr bwMode="auto">
          <a:xfrm>
            <a:off x="354013" y="4297363"/>
            <a:ext cx="8656637" cy="823912"/>
          </a:xfrm>
          <a:prstGeom prst="rect">
            <a:avLst/>
          </a:prstGeom>
          <a:noFill/>
          <a:ln w="9525" algn="ctr">
            <a:noFill/>
            <a:miter lim="800000"/>
            <a:headEnd/>
            <a:tailEnd/>
          </a:ln>
          <a:effectLst/>
        </p:spPr>
        <p:txBody>
          <a:bodyPr>
            <a:spAutoFit/>
            <a:flatTx/>
          </a:bodyPr>
          <a:lstStyle/>
          <a:p>
            <a:r>
              <a:rPr lang="en-US" b="1"/>
              <a:t>HS    thi     keå</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83671"/>
                                        </p:tgtEl>
                                        <p:attrNameLst>
                                          <p:attrName>style.visibility</p:attrName>
                                        </p:attrNameLst>
                                      </p:cBhvr>
                                      <p:to>
                                        <p:strVal val="visible"/>
                                      </p:to>
                                    </p:set>
                                    <p:animEffect transition="in" filter="checkerboard(across)">
                                      <p:cBhvr>
                                        <p:cTn id="7" dur="1000"/>
                                        <p:tgtEl>
                                          <p:spTgt spid="28367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3668"/>
                                        </p:tgtEl>
                                        <p:attrNameLst>
                                          <p:attrName>style.visibility</p:attrName>
                                        </p:attrNameLst>
                                      </p:cBhvr>
                                      <p:to>
                                        <p:strVal val="visible"/>
                                      </p:to>
                                    </p:set>
                                    <p:animEffect transition="in" filter="checkerboard(across)">
                                      <p:cBhvr>
                                        <p:cTn id="12" dur="500"/>
                                        <p:tgtEl>
                                          <p:spTgt spid="28366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83650"/>
                                        </p:tgtEl>
                                        <p:attrNameLst>
                                          <p:attrName>style.visibility</p:attrName>
                                        </p:attrNameLst>
                                      </p:cBhvr>
                                      <p:to>
                                        <p:strVal val="visible"/>
                                      </p:to>
                                    </p:set>
                                    <p:animEffect transition="in" filter="checkerboard(across)">
                                      <p:cBhvr>
                                        <p:cTn id="15" dur="1000"/>
                                        <p:tgtEl>
                                          <p:spTgt spid="28365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83651"/>
                                        </p:tgtEl>
                                        <p:attrNameLst>
                                          <p:attrName>style.visibility</p:attrName>
                                        </p:attrNameLst>
                                      </p:cBhvr>
                                      <p:to>
                                        <p:strVal val="visible"/>
                                      </p:to>
                                    </p:set>
                                    <p:animEffect transition="in" filter="checkerboard(across)">
                                      <p:cBhvr>
                                        <p:cTn id="20" dur="1000"/>
                                        <p:tgtEl>
                                          <p:spTgt spid="283651"/>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83654"/>
                                        </p:tgtEl>
                                        <p:attrNameLst>
                                          <p:attrName>style.visibility</p:attrName>
                                        </p:attrNameLst>
                                      </p:cBhvr>
                                      <p:to>
                                        <p:strVal val="visible"/>
                                      </p:to>
                                    </p:set>
                                    <p:animEffect transition="in" filter="checkerboard(across)">
                                      <p:cBhvr>
                                        <p:cTn id="25" dur="1000"/>
                                        <p:tgtEl>
                                          <p:spTgt spid="28365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83667"/>
                                        </p:tgtEl>
                                        <p:attrNameLst>
                                          <p:attrName>style.visibility</p:attrName>
                                        </p:attrNameLst>
                                      </p:cBhvr>
                                      <p:to>
                                        <p:strVal val="visible"/>
                                      </p:to>
                                    </p:set>
                                    <p:animEffect transition="in" filter="checkerboard(across)">
                                      <p:cBhvr>
                                        <p:cTn id="30" dur="500"/>
                                        <p:tgtEl>
                                          <p:spTgt spid="283667"/>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83666"/>
                                        </p:tgtEl>
                                        <p:attrNameLst>
                                          <p:attrName>style.visibility</p:attrName>
                                        </p:attrNameLst>
                                      </p:cBhvr>
                                      <p:to>
                                        <p:strVal val="visible"/>
                                      </p:to>
                                    </p:set>
                                    <p:animEffect transition="in" filter="checkerboard(across)">
                                      <p:cBhvr>
                                        <p:cTn id="33" dur="500"/>
                                        <p:tgtEl>
                                          <p:spTgt spid="28366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283666"/>
                                        </p:tgtEl>
                                      </p:cBhvr>
                                    </p:animEffect>
                                    <p:set>
                                      <p:cBhvr>
                                        <p:cTn id="38" dur="1" fill="hold">
                                          <p:stCondLst>
                                            <p:cond delay="499"/>
                                          </p:stCondLst>
                                        </p:cTn>
                                        <p:tgtEl>
                                          <p:spTgt spid="283666"/>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283667"/>
                                        </p:tgtEl>
                                      </p:cBhvr>
                                    </p:animEffect>
                                    <p:set>
                                      <p:cBhvr>
                                        <p:cTn id="41" dur="1" fill="hold">
                                          <p:stCondLst>
                                            <p:cond delay="499"/>
                                          </p:stCondLst>
                                        </p:cTn>
                                        <p:tgtEl>
                                          <p:spTgt spid="28366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83672"/>
                                        </p:tgtEl>
                                        <p:attrNameLst>
                                          <p:attrName>style.visibility</p:attrName>
                                        </p:attrNameLst>
                                      </p:cBhvr>
                                      <p:to>
                                        <p:strVal val="visible"/>
                                      </p:to>
                                    </p:set>
                                    <p:animEffect transition="in" filter="checkerboard(across)">
                                      <p:cBhvr>
                                        <p:cTn id="46" dur="500"/>
                                        <p:tgtEl>
                                          <p:spTgt spid="28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autoUpdateAnimBg="0"/>
      <p:bldP spid="283651" grpId="0" autoUpdateAnimBg="0"/>
      <p:bldP spid="283654" grpId="0" autoUpdateAnimBg="0"/>
      <p:bldP spid="283666" grpId="0" animBg="1"/>
      <p:bldP spid="283666" grpId="1" animBg="1"/>
      <p:bldP spid="283667" grpId="0"/>
      <p:bldP spid="283667" grpId="1"/>
      <p:bldP spid="283668" grpId="0"/>
      <p:bldP spid="283671" grpId="0" autoUpdateAnimBg="0"/>
      <p:bldP spid="2836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WordArt 2"/>
          <p:cNvSpPr>
            <a:spLocks noChangeArrowheads="1" noChangeShapeType="1" noTextEdit="1"/>
          </p:cNvSpPr>
          <p:nvPr/>
        </p:nvSpPr>
        <p:spPr bwMode="auto">
          <a:xfrm>
            <a:off x="2776538" y="2347913"/>
            <a:ext cx="3998912" cy="1346200"/>
          </a:xfrm>
          <a:prstGeom prst="rect">
            <a:avLst/>
          </a:prstGeom>
        </p:spPr>
        <p:txBody>
          <a:bodyPr wrap="none" fromWordArt="1">
            <a:prstTxWarp prst="textDoubleWave1">
              <a:avLst>
                <a:gd name="adj1" fmla="val 6500"/>
                <a:gd name="adj2" fmla="val 0"/>
              </a:avLst>
            </a:prstTxWarp>
            <a:scene3d>
              <a:camera prst="legacyPerspectiveBottomLeft"/>
              <a:lightRig rig="legacyFlat3" dir="t"/>
            </a:scene3d>
            <a:sp3d extrusionH="887400" prstMaterial="legacyMatte">
              <a:extrusionClr>
                <a:srgbClr val="66FF66"/>
              </a:extrusionClr>
            </a:sp3d>
          </a:bodyPr>
          <a:lstStyle/>
          <a:p>
            <a:r>
              <a:rPr lang="en-US" sz="3600" kern="10">
                <a:ln w="9525">
                  <a:round/>
                  <a:headEnd/>
                  <a:tailEnd/>
                </a:ln>
                <a:latin typeface="VNI-Revue"/>
              </a:rPr>
              <a:t>HAÙT</a:t>
            </a:r>
          </a:p>
        </p:txBody>
      </p:sp>
      <p:pic>
        <p:nvPicPr>
          <p:cNvPr id="81924" name="Picture 4" descr="IMG1-33"/>
          <p:cNvPicPr>
            <a:picLocks noChangeAspect="1" noChangeArrowheads="1" noCrop="1"/>
          </p:cNvPicPr>
          <p:nvPr/>
        </p:nvPicPr>
        <p:blipFill>
          <a:blip r:embed="rId3"/>
          <a:srcRect/>
          <a:stretch>
            <a:fillRect/>
          </a:stretch>
        </p:blipFill>
        <p:spPr bwMode="auto">
          <a:xfrm>
            <a:off x="2005013" y="4060825"/>
            <a:ext cx="1806575" cy="1555750"/>
          </a:xfrm>
          <a:prstGeom prst="rect">
            <a:avLst/>
          </a:prstGeom>
          <a:noFill/>
        </p:spPr>
      </p:pic>
      <p:pic>
        <p:nvPicPr>
          <p:cNvPr id="81925" name="Picture 5" descr="0001-1"/>
          <p:cNvPicPr>
            <a:picLocks noChangeAspect="1" noChangeArrowheads="1" noCrop="1"/>
          </p:cNvPicPr>
          <p:nvPr/>
        </p:nvPicPr>
        <p:blipFill>
          <a:blip r:embed="rId4"/>
          <a:srcRect/>
          <a:stretch>
            <a:fillRect/>
          </a:stretch>
        </p:blipFill>
        <p:spPr bwMode="auto">
          <a:xfrm>
            <a:off x="4789488" y="3989388"/>
            <a:ext cx="530225" cy="893762"/>
          </a:xfrm>
          <a:prstGeom prst="rect">
            <a:avLst/>
          </a:prstGeom>
          <a:noFill/>
        </p:spPr>
      </p:pic>
      <p:pic>
        <p:nvPicPr>
          <p:cNvPr id="81926" name="Picture 6" descr="0001-1"/>
          <p:cNvPicPr>
            <a:picLocks noChangeAspect="1" noChangeArrowheads="1" noCrop="1"/>
          </p:cNvPicPr>
          <p:nvPr/>
        </p:nvPicPr>
        <p:blipFill>
          <a:blip r:embed="rId4"/>
          <a:srcRect/>
          <a:stretch>
            <a:fillRect/>
          </a:stretch>
        </p:blipFill>
        <p:spPr bwMode="auto">
          <a:xfrm rot="1058464">
            <a:off x="1781175" y="1136650"/>
            <a:ext cx="666750" cy="1125538"/>
          </a:xfrm>
          <a:prstGeom prst="rect">
            <a:avLst/>
          </a:prstGeom>
          <a:noFill/>
        </p:spPr>
      </p:pic>
      <p:pic>
        <p:nvPicPr>
          <p:cNvPr id="81927" name="Picture 7" descr="0004-1"/>
          <p:cNvPicPr>
            <a:picLocks noChangeAspect="1" noChangeArrowheads="1" noCrop="1"/>
          </p:cNvPicPr>
          <p:nvPr/>
        </p:nvPicPr>
        <p:blipFill>
          <a:blip r:embed="rId5"/>
          <a:srcRect/>
          <a:stretch>
            <a:fillRect/>
          </a:stretch>
        </p:blipFill>
        <p:spPr bwMode="auto">
          <a:xfrm>
            <a:off x="6708775" y="969963"/>
            <a:ext cx="969963" cy="1035050"/>
          </a:xfrm>
          <a:prstGeom prst="rect">
            <a:avLst/>
          </a:prstGeom>
          <a:noFill/>
        </p:spPr>
      </p:pic>
      <p:pic>
        <p:nvPicPr>
          <p:cNvPr id="81928" name="Picture 8" descr="IMG1-33"/>
          <p:cNvPicPr>
            <a:picLocks noChangeAspect="1" noChangeArrowheads="1" noCrop="1"/>
          </p:cNvPicPr>
          <p:nvPr/>
        </p:nvPicPr>
        <p:blipFill>
          <a:blip r:embed="rId3"/>
          <a:srcRect/>
          <a:stretch>
            <a:fillRect/>
          </a:stretch>
        </p:blipFill>
        <p:spPr bwMode="auto">
          <a:xfrm flipH="1">
            <a:off x="6000750" y="3976688"/>
            <a:ext cx="1700213" cy="1555750"/>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randombar(horizontal)">
                                      <p:cBhvr>
                                        <p:cTn id="7"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181261" name="Group 13"/>
          <p:cNvGrpSpPr>
            <a:grpSpLocks/>
          </p:cNvGrpSpPr>
          <p:nvPr/>
        </p:nvGrpSpPr>
        <p:grpSpPr bwMode="auto">
          <a:xfrm>
            <a:off x="-5715000" y="1447800"/>
            <a:ext cx="4800600" cy="3810000"/>
            <a:chOff x="-3766" y="344"/>
            <a:chExt cx="3612" cy="2968"/>
          </a:xfrm>
        </p:grpSpPr>
        <p:pic>
          <p:nvPicPr>
            <p:cNvPr id="181262" name="Picture 14" descr="0036"/>
            <p:cNvPicPr>
              <a:picLocks noChangeAspect="1" noChangeArrowheads="1" noCrop="1"/>
            </p:cNvPicPr>
            <p:nvPr/>
          </p:nvPicPr>
          <p:blipFill>
            <a:blip r:embed="rId3"/>
            <a:srcRect/>
            <a:stretch>
              <a:fillRect/>
            </a:stretch>
          </p:blipFill>
          <p:spPr bwMode="auto">
            <a:xfrm>
              <a:off x="-3766" y="1854"/>
              <a:ext cx="1420" cy="1458"/>
            </a:xfrm>
            <a:prstGeom prst="rect">
              <a:avLst/>
            </a:prstGeom>
            <a:noFill/>
          </p:spPr>
        </p:pic>
        <p:sp>
          <p:nvSpPr>
            <p:cNvPr id="181263" name="AutoShape 15"/>
            <p:cNvSpPr>
              <a:spLocks noChangeArrowheads="1"/>
            </p:cNvSpPr>
            <p:nvPr/>
          </p:nvSpPr>
          <p:spPr bwMode="auto">
            <a:xfrm>
              <a:off x="-3226" y="344"/>
              <a:ext cx="3072" cy="1306"/>
            </a:xfrm>
            <a:prstGeom prst="cloudCallout">
              <a:avLst>
                <a:gd name="adj1" fmla="val -41731"/>
                <a:gd name="adj2" fmla="val 91042"/>
              </a:avLst>
            </a:prstGeom>
            <a:solidFill>
              <a:srgbClr val="FFFF00"/>
            </a:solidFill>
            <a:ln w="9525">
              <a:solidFill>
                <a:schemeClr val="tx1"/>
              </a:solidFill>
              <a:round/>
              <a:headEnd/>
              <a:tailEnd/>
            </a:ln>
            <a:effectLst/>
          </p:spPr>
          <p:txBody>
            <a:bodyPr/>
            <a:lstStyle/>
            <a:p>
              <a:pPr>
                <a:spcBef>
                  <a:spcPct val="0"/>
                </a:spcBef>
              </a:pPr>
              <a:r>
                <a:rPr lang="en-US" sz="3000" b="1">
                  <a:latin typeface="VNI-Ariston" pitchFamily="2" charset="0"/>
                </a:rPr>
                <a:t>Chuùc Möøng Baïn </a:t>
              </a:r>
            </a:p>
          </p:txBody>
        </p:sp>
      </p:grpSp>
      <p:sp>
        <p:nvSpPr>
          <p:cNvPr id="181270" name="Rectangle 22"/>
          <p:cNvSpPr>
            <a:spLocks noChangeArrowheads="1"/>
          </p:cNvSpPr>
          <p:nvPr/>
        </p:nvSpPr>
        <p:spPr bwMode="auto">
          <a:xfrm>
            <a:off x="74613" y="2533650"/>
            <a:ext cx="9069387" cy="823913"/>
          </a:xfrm>
          <a:prstGeom prst="rect">
            <a:avLst/>
          </a:prstGeom>
          <a:noFill/>
          <a:ln w="9525" algn="ctr">
            <a:noFill/>
            <a:miter lim="800000"/>
            <a:headEnd/>
            <a:tailEnd/>
          </a:ln>
          <a:effectLst/>
        </p:spPr>
        <p:txBody>
          <a:bodyPr>
            <a:spAutoFit/>
          </a:bodyPr>
          <a:lstStyle/>
          <a:p>
            <a:pPr algn="just">
              <a:spcBef>
                <a:spcPct val="0"/>
              </a:spcBef>
            </a:pPr>
            <a:r>
              <a:rPr lang="en-US" b="1">
                <a:solidFill>
                  <a:srgbClr val="000000"/>
                </a:solidFill>
                <a:sym typeface="Wingdings" pitchFamily="2" charset="2"/>
              </a:rPr>
              <a:t>        </a:t>
            </a:r>
            <a:endParaRPr lang="en-US" b="1">
              <a:solidFill>
                <a:srgbClr val="000000"/>
              </a:solidFill>
              <a:effectLst>
                <a:outerShdw blurRad="38100" dist="38100" dir="2700000" algn="tl">
                  <a:srgbClr val="FFFFFF"/>
                </a:outerShdw>
              </a:effectLst>
            </a:endParaRPr>
          </a:p>
        </p:txBody>
      </p:sp>
      <p:pic>
        <p:nvPicPr>
          <p:cNvPr id="181252" name="Picture 4" descr="Rose1a"/>
          <p:cNvPicPr>
            <a:picLocks noChangeAspect="1" noChangeArrowheads="1"/>
          </p:cNvPicPr>
          <p:nvPr/>
        </p:nvPicPr>
        <p:blipFill>
          <a:blip r:embed="rId4"/>
          <a:srcRect/>
          <a:stretch>
            <a:fillRect/>
          </a:stretch>
        </p:blipFill>
        <p:spPr bwMode="auto">
          <a:xfrm rot="1034857">
            <a:off x="7829550" y="5859463"/>
            <a:ext cx="1193800" cy="1093787"/>
          </a:xfrm>
          <a:prstGeom prst="rect">
            <a:avLst/>
          </a:prstGeom>
          <a:noFill/>
        </p:spPr>
      </p:pic>
      <p:sp>
        <p:nvSpPr>
          <p:cNvPr id="181292" name="WordArt 44"/>
          <p:cNvSpPr>
            <a:spLocks noChangeArrowheads="1" noChangeShapeType="1" noTextEdit="1"/>
          </p:cNvSpPr>
          <p:nvPr/>
        </p:nvSpPr>
        <p:spPr bwMode="auto">
          <a:xfrm>
            <a:off x="1546225" y="0"/>
            <a:ext cx="6337300" cy="896938"/>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181293" name="WordArt 45"/>
          <p:cNvSpPr>
            <a:spLocks noChangeArrowheads="1" noChangeShapeType="1" noTextEdit="1"/>
          </p:cNvSpPr>
          <p:nvPr/>
        </p:nvSpPr>
        <p:spPr bwMode="auto">
          <a:xfrm>
            <a:off x="336550" y="1468438"/>
            <a:ext cx="83470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181296" name="Rectangle 48"/>
          <p:cNvSpPr>
            <a:spLocks noChangeArrowheads="1"/>
          </p:cNvSpPr>
          <p:nvPr/>
        </p:nvSpPr>
        <p:spPr bwMode="auto">
          <a:xfrm>
            <a:off x="346075" y="2614613"/>
            <a:ext cx="8453438" cy="2287587"/>
          </a:xfrm>
          <a:prstGeom prst="rect">
            <a:avLst/>
          </a:prstGeom>
          <a:noFill/>
          <a:ln w="9525" algn="ctr">
            <a:noFill/>
            <a:miter lim="800000"/>
            <a:headEnd/>
            <a:tailEnd/>
          </a:ln>
          <a:effectLst/>
        </p:spPr>
        <p:txBody>
          <a:bodyPr>
            <a:spAutoFit/>
          </a:bodyPr>
          <a:lstStyle/>
          <a:p>
            <a:pPr algn="just">
              <a:spcBef>
                <a:spcPct val="0"/>
              </a:spcBef>
            </a:pPr>
            <a:r>
              <a:rPr lang="en-US" b="1">
                <a:solidFill>
                  <a:srgbClr val="000000"/>
                </a:solidFill>
                <a:effectLst>
                  <a:outerShdw blurRad="38100" dist="38100" dir="2700000" algn="tl">
                    <a:srgbClr val="FFFFFF"/>
                  </a:outerShdw>
                </a:effectLst>
              </a:rPr>
              <a:t>         Veà nhaø taäp keå laïi töøng ñoaïn chuyeän baèng lôøi cuûa moät nhaân vaät cho ngöôøi thaân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1270"/>
                                        </p:tgtEl>
                                        <p:attrNameLst>
                                          <p:attrName>style.visibility</p:attrName>
                                        </p:attrNameLst>
                                      </p:cBhvr>
                                      <p:to>
                                        <p:strVal val="visible"/>
                                      </p:to>
                                    </p:set>
                                    <p:animEffect transition="in" filter="checkerboard(across)">
                                      <p:cBhvr>
                                        <p:cTn id="7" dur="1000"/>
                                        <p:tgtEl>
                                          <p:spTgt spid="1812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1296"/>
                                        </p:tgtEl>
                                        <p:attrNameLst>
                                          <p:attrName>style.visibility</p:attrName>
                                        </p:attrNameLst>
                                      </p:cBhvr>
                                      <p:to>
                                        <p:strVal val="visible"/>
                                      </p:to>
                                    </p:set>
                                    <p:animEffect transition="in" filter="checkerboard(across)">
                                      <p:cBhvr>
                                        <p:cTn id="12" dur="500"/>
                                        <p:tgtEl>
                                          <p:spTgt spid="18129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1252"/>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0.05799 0.24324 C 0.07674 0.21966 0.13021 0.10289 0.17031 0.10128 C 0.21042 0.09966 0.23733 0.24139 0.29878 0.23399 C 0.36024 0.22659 0.43906 0.06914 0.53854 0.05711 C 0.63785 0.04509 0.83628 0.14405 0.89583 0.16139 " pathEditMode="relative" rAng="0" ptsTypes="aaaaa">
                                      <p:cBhvr>
                                        <p:cTn id="17" dur="2000" fill="hold"/>
                                        <p:tgtEl>
                                          <p:spTgt spid="181261"/>
                                        </p:tgtEl>
                                        <p:attrNameLst>
                                          <p:attrName>ppt_x</p:attrName>
                                          <p:attrName>ppt_y</p:attrName>
                                        </p:attrNameLst>
                                      </p:cBhvr>
                                      <p:rCtr x="419" y="-99"/>
                                    </p:animMotion>
                                  </p:childTnLst>
                                  <p:subTnLst>
                                    <p:set>
                                      <p:cBhvr override="childStyle">
                                        <p:cTn dur="1" fill="hold" display="0" masterRel="nextClick" afterEffect="1"/>
                                        <p:tgtEl>
                                          <p:spTgt spid="181261"/>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2" name="VoTay.WAV"/>
                                        </p:tgtEl>
                                      </p:cMediaNode>
                                    </p:audio>
                                  </p:subTnLst>
                                </p:cTn>
                              </p:par>
                            </p:childTnLst>
                          </p:cTn>
                        </p:par>
                      </p:childTnLst>
                    </p:cTn>
                  </p:par>
                </p:childTnLst>
              </p:cTn>
              <p:nextCondLst>
                <p:cond evt="onClick" delay="0">
                  <p:tgtEl>
                    <p:spTgt spid="181252"/>
                  </p:tgtEl>
                </p:cond>
              </p:nextCondLst>
            </p:seq>
          </p:childTnLst>
        </p:cTn>
      </p:par>
    </p:tnLst>
    <p:bldLst>
      <p:bldP spid="181270" grpId="0" autoUpdateAnimBg="0"/>
      <p:bldP spid="18129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8770" name="WordArt 2"/>
          <p:cNvSpPr>
            <a:spLocks noChangeArrowheads="1" noChangeShapeType="1" noTextEdit="1"/>
          </p:cNvSpPr>
          <p:nvPr/>
        </p:nvSpPr>
        <p:spPr bwMode="auto">
          <a:xfrm>
            <a:off x="2033588" y="942975"/>
            <a:ext cx="5175250" cy="1736725"/>
          </a:xfrm>
          <a:prstGeom prst="rect">
            <a:avLst/>
          </a:prstGeom>
        </p:spPr>
        <p:txBody>
          <a:bodyPr wrap="none" fromWordArt="1">
            <a:prstTxWarp prst="textDoubleWave1">
              <a:avLst>
                <a:gd name="adj1" fmla="val 6500"/>
                <a:gd name="adj2" fmla="val 0"/>
              </a:avLst>
            </a:prstTxWarp>
            <a:scene3d>
              <a:camera prst="legacyPerspectiveBottomLeft"/>
              <a:lightRig rig="legacyFlat3" dir="t"/>
            </a:scene3d>
            <a:sp3d extrusionH="608000" prstMaterial="legacyMatte">
              <a:extrusionClr>
                <a:srgbClr val="66FF66"/>
              </a:extrusionClr>
            </a:sp3d>
          </a:bodyPr>
          <a:lstStyle/>
          <a:p>
            <a:r>
              <a:rPr lang="en-US" sz="3600" kern="10">
                <a:ln w="9525">
                  <a:round/>
                  <a:headEnd/>
                  <a:tailEnd/>
                </a:ln>
                <a:latin typeface="VNI-Revue"/>
              </a:rPr>
              <a:t>BAØI SAU</a:t>
            </a:r>
          </a:p>
        </p:txBody>
      </p:sp>
      <p:sp>
        <p:nvSpPr>
          <p:cNvPr id="288771" name="WordArt 3"/>
          <p:cNvSpPr>
            <a:spLocks noChangeArrowheads="1" noChangeShapeType="1" noTextEdit="1"/>
          </p:cNvSpPr>
          <p:nvPr/>
        </p:nvSpPr>
        <p:spPr bwMode="auto">
          <a:xfrm rot="-369104">
            <a:off x="1281113" y="2635250"/>
            <a:ext cx="6381750" cy="2390775"/>
          </a:xfrm>
          <a:prstGeom prst="rect">
            <a:avLst/>
          </a:prstGeom>
        </p:spPr>
        <p:txBody>
          <a:bodyPr wrap="none" fromWordArt="1">
            <a:prstTxWarp prst="textWave1">
              <a:avLst>
                <a:gd name="adj1" fmla="val 13005"/>
                <a:gd name="adj2" fmla="val 0"/>
              </a:avLst>
            </a:prstTxWarp>
            <a:scene3d>
              <a:camera prst="legacyObliqueBottomRight"/>
              <a:lightRig rig="legacyFlat3" dir="b"/>
            </a:scene3d>
            <a:sp3d extrusionH="176200" prstMaterial="legacyMatte">
              <a:extrusionClr>
                <a:srgbClr val="66FFFF"/>
              </a:extrusionClr>
            </a:sp3d>
          </a:bodyPr>
          <a:lstStyle/>
          <a:p>
            <a:r>
              <a:rPr lang="en-US" sz="3600" kern="10">
                <a:ln w="9525">
                  <a:round/>
                  <a:headEnd/>
                  <a:tailEnd/>
                </a:ln>
                <a:solidFill>
                  <a:schemeClr val="bg2"/>
                </a:solidFill>
                <a:latin typeface="VNI-Revue"/>
              </a:rPr>
              <a:t>MAËT TRÔØI XANH CUÛA TOÂI</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8770"/>
                                        </p:tgtEl>
                                        <p:attrNameLst>
                                          <p:attrName>style.visibility</p:attrName>
                                        </p:attrNameLst>
                                      </p:cBhvr>
                                      <p:to>
                                        <p:strVal val="visible"/>
                                      </p:to>
                                    </p:set>
                                    <p:animEffect transition="in" filter="randombar(horizontal)">
                                      <p:cBhvr>
                                        <p:cTn id="7" dur="2000"/>
                                        <p:tgtEl>
                                          <p:spTgt spid="28877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8771"/>
                                        </p:tgtEl>
                                        <p:attrNameLst>
                                          <p:attrName>style.visibility</p:attrName>
                                        </p:attrNameLst>
                                      </p:cBhvr>
                                      <p:to>
                                        <p:strVal val="visible"/>
                                      </p:to>
                                    </p:set>
                                    <p:animEffect transition="in" filter="randombar(horizontal)">
                                      <p:cBhvr>
                                        <p:cTn id="10" dur="2000"/>
                                        <p:tgtEl>
                                          <p:spTgt spid="288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animBg="1"/>
      <p:bldP spid="2887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9314" name="WordArt 2"/>
          <p:cNvSpPr>
            <a:spLocks noChangeArrowheads="1" noChangeShapeType="1" noTextEdit="1"/>
          </p:cNvSpPr>
          <p:nvPr/>
        </p:nvSpPr>
        <p:spPr bwMode="auto">
          <a:xfrm>
            <a:off x="2776538" y="2347913"/>
            <a:ext cx="3998912" cy="1346200"/>
          </a:xfrm>
          <a:prstGeom prst="rect">
            <a:avLst/>
          </a:prstGeom>
        </p:spPr>
        <p:txBody>
          <a:bodyPr wrap="none" fromWordArt="1">
            <a:prstTxWarp prst="textDoubleWave1">
              <a:avLst>
                <a:gd name="adj1" fmla="val 6500"/>
                <a:gd name="adj2" fmla="val 0"/>
              </a:avLst>
            </a:prstTxWarp>
            <a:scene3d>
              <a:camera prst="legacyPerspectiveBottomLeft"/>
              <a:lightRig rig="legacyFlat3" dir="t"/>
            </a:scene3d>
            <a:sp3d extrusionH="887400" prstMaterial="legacyMatte">
              <a:extrusionClr>
                <a:srgbClr val="66FF66"/>
              </a:extrusionClr>
            </a:sp3d>
          </a:bodyPr>
          <a:lstStyle/>
          <a:p>
            <a:r>
              <a:rPr lang="en-US" sz="3600" kern="10">
                <a:ln w="9525">
                  <a:round/>
                  <a:headEnd/>
                  <a:tailEnd/>
                </a:ln>
                <a:latin typeface="VNI-Revue"/>
              </a:rPr>
              <a:t>HAÙT</a:t>
            </a:r>
          </a:p>
        </p:txBody>
      </p:sp>
      <p:pic>
        <p:nvPicPr>
          <p:cNvPr id="269315" name="Picture 3" descr="IMG1-33"/>
          <p:cNvPicPr>
            <a:picLocks noChangeAspect="1" noChangeArrowheads="1" noCrop="1"/>
          </p:cNvPicPr>
          <p:nvPr/>
        </p:nvPicPr>
        <p:blipFill>
          <a:blip r:embed="rId3"/>
          <a:srcRect/>
          <a:stretch>
            <a:fillRect/>
          </a:stretch>
        </p:blipFill>
        <p:spPr bwMode="auto">
          <a:xfrm>
            <a:off x="2005013" y="4060825"/>
            <a:ext cx="1806575" cy="1555750"/>
          </a:xfrm>
          <a:prstGeom prst="rect">
            <a:avLst/>
          </a:prstGeom>
          <a:noFill/>
        </p:spPr>
      </p:pic>
      <p:pic>
        <p:nvPicPr>
          <p:cNvPr id="269316" name="Picture 4" descr="0001-1"/>
          <p:cNvPicPr>
            <a:picLocks noChangeAspect="1" noChangeArrowheads="1" noCrop="1"/>
          </p:cNvPicPr>
          <p:nvPr/>
        </p:nvPicPr>
        <p:blipFill>
          <a:blip r:embed="rId4"/>
          <a:srcRect/>
          <a:stretch>
            <a:fillRect/>
          </a:stretch>
        </p:blipFill>
        <p:spPr bwMode="auto">
          <a:xfrm>
            <a:off x="4789488" y="3989388"/>
            <a:ext cx="530225" cy="893762"/>
          </a:xfrm>
          <a:prstGeom prst="rect">
            <a:avLst/>
          </a:prstGeom>
          <a:noFill/>
        </p:spPr>
      </p:pic>
      <p:pic>
        <p:nvPicPr>
          <p:cNvPr id="269317" name="Picture 5" descr="0001-1"/>
          <p:cNvPicPr>
            <a:picLocks noChangeAspect="1" noChangeArrowheads="1" noCrop="1"/>
          </p:cNvPicPr>
          <p:nvPr/>
        </p:nvPicPr>
        <p:blipFill>
          <a:blip r:embed="rId4"/>
          <a:srcRect/>
          <a:stretch>
            <a:fillRect/>
          </a:stretch>
        </p:blipFill>
        <p:spPr bwMode="auto">
          <a:xfrm rot="1058464">
            <a:off x="1781175" y="1136650"/>
            <a:ext cx="666750" cy="1125538"/>
          </a:xfrm>
          <a:prstGeom prst="rect">
            <a:avLst/>
          </a:prstGeom>
          <a:noFill/>
        </p:spPr>
      </p:pic>
      <p:pic>
        <p:nvPicPr>
          <p:cNvPr id="269318" name="Picture 6" descr="0004-1"/>
          <p:cNvPicPr>
            <a:picLocks noChangeAspect="1" noChangeArrowheads="1" noCrop="1"/>
          </p:cNvPicPr>
          <p:nvPr/>
        </p:nvPicPr>
        <p:blipFill>
          <a:blip r:embed="rId5"/>
          <a:srcRect/>
          <a:stretch>
            <a:fillRect/>
          </a:stretch>
        </p:blipFill>
        <p:spPr bwMode="auto">
          <a:xfrm>
            <a:off x="6708775" y="969963"/>
            <a:ext cx="969963" cy="1035050"/>
          </a:xfrm>
          <a:prstGeom prst="rect">
            <a:avLst/>
          </a:prstGeom>
          <a:noFill/>
        </p:spPr>
      </p:pic>
      <p:pic>
        <p:nvPicPr>
          <p:cNvPr id="269319" name="Picture 7" descr="IMG1-33"/>
          <p:cNvPicPr>
            <a:picLocks noChangeAspect="1" noChangeArrowheads="1" noCrop="1"/>
          </p:cNvPicPr>
          <p:nvPr/>
        </p:nvPicPr>
        <p:blipFill>
          <a:blip r:embed="rId3"/>
          <a:srcRect/>
          <a:stretch>
            <a:fillRect/>
          </a:stretch>
        </p:blipFill>
        <p:spPr bwMode="auto">
          <a:xfrm flipH="1">
            <a:off x="6000750" y="3976688"/>
            <a:ext cx="1700213" cy="1555750"/>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9314"/>
                                        </p:tgtEl>
                                        <p:attrNameLst>
                                          <p:attrName>style.visibility</p:attrName>
                                        </p:attrNameLst>
                                      </p:cBhvr>
                                      <p:to>
                                        <p:strVal val="visible"/>
                                      </p:to>
                                    </p:set>
                                    <p:animEffect transition="in" filter="randombar(horizontal)">
                                      <p:cBhvr>
                                        <p:cTn id="7" dur="2000"/>
                                        <p:tgtEl>
                                          <p:spTgt spid="269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87754" name="Text Box 10"/>
          <p:cNvSpPr txBox="1">
            <a:spLocks noChangeArrowheads="1"/>
          </p:cNvSpPr>
          <p:nvPr/>
        </p:nvSpPr>
        <p:spPr bwMode="auto">
          <a:xfrm>
            <a:off x="2460625" y="-61913"/>
            <a:ext cx="4297363" cy="823913"/>
          </a:xfrm>
          <a:prstGeom prst="rect">
            <a:avLst/>
          </a:prstGeom>
          <a:noFill/>
          <a:ln w="9525">
            <a:noFill/>
            <a:miter lim="800000"/>
            <a:headEnd/>
            <a:tailEnd/>
          </a:ln>
          <a:effectLst/>
        </p:spPr>
        <p:txBody>
          <a:bodyPr>
            <a:spAutoFit/>
          </a:bodyPr>
          <a:lstStyle/>
          <a:p>
            <a:pPr algn="l"/>
            <a:r>
              <a:rPr lang="en-US">
                <a:solidFill>
                  <a:srgbClr val="000000"/>
                </a:solidFill>
              </a:rPr>
              <a:t>Kieåm tra baøi cuõ</a:t>
            </a:r>
          </a:p>
        </p:txBody>
      </p:sp>
      <p:sp>
        <p:nvSpPr>
          <p:cNvPr id="287755" name="Text Box 11"/>
          <p:cNvSpPr txBox="1">
            <a:spLocks noChangeArrowheads="1"/>
          </p:cNvSpPr>
          <p:nvPr/>
        </p:nvSpPr>
        <p:spPr bwMode="auto">
          <a:xfrm>
            <a:off x="2400300" y="711200"/>
            <a:ext cx="7024688" cy="823913"/>
          </a:xfrm>
          <a:prstGeom prst="rect">
            <a:avLst/>
          </a:prstGeom>
          <a:noFill/>
          <a:ln w="9525">
            <a:noFill/>
            <a:miter lim="800000"/>
            <a:headEnd/>
            <a:tailEnd/>
          </a:ln>
          <a:effectLst/>
        </p:spPr>
        <p:txBody>
          <a:bodyPr>
            <a:spAutoFit/>
          </a:bodyPr>
          <a:lstStyle/>
          <a:p>
            <a:pPr algn="l"/>
            <a:r>
              <a:rPr lang="en-US" b="1"/>
              <a:t>CUOÁN SOÅ TAY</a:t>
            </a:r>
          </a:p>
        </p:txBody>
      </p:sp>
      <p:sp>
        <p:nvSpPr>
          <p:cNvPr id="287756" name="Text Box 12"/>
          <p:cNvSpPr txBox="1">
            <a:spLocks noChangeArrowheads="1"/>
          </p:cNvSpPr>
          <p:nvPr/>
        </p:nvSpPr>
        <p:spPr bwMode="auto">
          <a:xfrm>
            <a:off x="0" y="1376363"/>
            <a:ext cx="9144000" cy="1555750"/>
          </a:xfrm>
          <a:prstGeom prst="rect">
            <a:avLst/>
          </a:prstGeom>
          <a:noFill/>
          <a:ln w="9525">
            <a:noFill/>
            <a:miter lim="800000"/>
            <a:headEnd/>
            <a:tailEnd/>
          </a:ln>
          <a:effectLst/>
        </p:spPr>
        <p:txBody>
          <a:bodyPr>
            <a:spAutoFit/>
          </a:bodyPr>
          <a:lstStyle/>
          <a:p>
            <a:pPr algn="l"/>
            <a:r>
              <a:rPr lang="en-US" b="1">
                <a:solidFill>
                  <a:srgbClr val="000000"/>
                </a:solidFill>
              </a:rPr>
              <a:t>+</a:t>
            </a:r>
            <a:r>
              <a:rPr lang="en-US" b="1"/>
              <a:t>HS1 </a:t>
            </a:r>
            <a:r>
              <a:rPr lang="en-US" b="1">
                <a:solidFill>
                  <a:srgbClr val="000000"/>
                </a:solidFill>
              </a:rPr>
              <a:t>ñoïc ñoaïn 1, 2 vaø traû lôøi :Thanh duøng soå tay ñeå laøm gì ?</a:t>
            </a:r>
          </a:p>
        </p:txBody>
      </p:sp>
      <p:sp>
        <p:nvSpPr>
          <p:cNvPr id="287757" name="Text Box 13"/>
          <p:cNvSpPr txBox="1">
            <a:spLocks noChangeArrowheads="1"/>
          </p:cNvSpPr>
          <p:nvPr/>
        </p:nvSpPr>
        <p:spPr bwMode="auto">
          <a:xfrm>
            <a:off x="0" y="3282950"/>
            <a:ext cx="9061450" cy="2287588"/>
          </a:xfrm>
          <a:prstGeom prst="rect">
            <a:avLst/>
          </a:prstGeom>
          <a:noFill/>
          <a:ln w="9525">
            <a:noFill/>
            <a:miter lim="800000"/>
            <a:headEnd/>
            <a:tailEnd/>
          </a:ln>
          <a:effectLst/>
        </p:spPr>
        <p:txBody>
          <a:bodyPr>
            <a:spAutoFit/>
          </a:bodyPr>
          <a:lstStyle/>
          <a:p>
            <a:pPr algn="l"/>
            <a:r>
              <a:rPr lang="en-US" b="1">
                <a:solidFill>
                  <a:srgbClr val="000000"/>
                </a:solidFill>
              </a:rPr>
              <a:t>+</a:t>
            </a:r>
            <a:r>
              <a:rPr lang="en-US" b="1"/>
              <a:t>HS2</a:t>
            </a:r>
            <a:r>
              <a:rPr lang="en-US" b="1">
                <a:solidFill>
                  <a:srgbClr val="000000"/>
                </a:solidFill>
              </a:rPr>
              <a:t> ñoïc ñoaïn 3, 4 vaø traû lôøi :Vì sao laân khuyeân Tuaán khoâng neân töï yù xem soå tay cuûa baïn ?</a:t>
            </a:r>
          </a:p>
        </p:txBody>
      </p:sp>
      <p:sp>
        <p:nvSpPr>
          <p:cNvPr id="287758" name="Text Box 14"/>
          <p:cNvSpPr txBox="1">
            <a:spLocks noChangeArrowheads="1"/>
          </p:cNvSpPr>
          <p:nvPr/>
        </p:nvSpPr>
        <p:spPr bwMode="auto">
          <a:xfrm>
            <a:off x="2449513" y="5738813"/>
            <a:ext cx="4238625" cy="823912"/>
          </a:xfrm>
          <a:prstGeom prst="rect">
            <a:avLst/>
          </a:prstGeom>
          <a:noFill/>
          <a:ln w="9525">
            <a:noFill/>
            <a:miter lim="800000"/>
            <a:headEnd/>
            <a:tailEnd/>
          </a:ln>
          <a:effectLst/>
        </p:spPr>
        <p:txBody>
          <a:bodyPr>
            <a:spAutoFit/>
          </a:bodyPr>
          <a:lstStyle/>
          <a:p>
            <a:pPr algn="l"/>
            <a:r>
              <a:rPr lang="en-US" b="1"/>
              <a:t>NHAÄN XEÙT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7754"/>
                                        </p:tgtEl>
                                        <p:attrNameLst>
                                          <p:attrName>style.visibility</p:attrName>
                                        </p:attrNameLst>
                                      </p:cBhvr>
                                      <p:to>
                                        <p:strVal val="visible"/>
                                      </p:to>
                                    </p:set>
                                    <p:animEffect transition="in" filter="checkerboard(across)">
                                      <p:cBhvr>
                                        <p:cTn id="7" dur="500"/>
                                        <p:tgtEl>
                                          <p:spTgt spid="2877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7755"/>
                                        </p:tgtEl>
                                        <p:attrNameLst>
                                          <p:attrName>style.visibility</p:attrName>
                                        </p:attrNameLst>
                                      </p:cBhvr>
                                      <p:to>
                                        <p:strVal val="visible"/>
                                      </p:to>
                                    </p:set>
                                    <p:animEffect transition="in" filter="checkerboard(across)">
                                      <p:cBhvr>
                                        <p:cTn id="12" dur="500"/>
                                        <p:tgtEl>
                                          <p:spTgt spid="28775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7756"/>
                                        </p:tgtEl>
                                        <p:attrNameLst>
                                          <p:attrName>style.visibility</p:attrName>
                                        </p:attrNameLst>
                                      </p:cBhvr>
                                      <p:to>
                                        <p:strVal val="visible"/>
                                      </p:to>
                                    </p:set>
                                    <p:animEffect transition="in" filter="checkerboard(across)">
                                      <p:cBhvr>
                                        <p:cTn id="17" dur="500"/>
                                        <p:tgtEl>
                                          <p:spTgt spid="28775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7757"/>
                                        </p:tgtEl>
                                        <p:attrNameLst>
                                          <p:attrName>style.visibility</p:attrName>
                                        </p:attrNameLst>
                                      </p:cBhvr>
                                      <p:to>
                                        <p:strVal val="visible"/>
                                      </p:to>
                                    </p:set>
                                    <p:animEffect transition="in" filter="checkerboard(across)">
                                      <p:cBhvr>
                                        <p:cTn id="22" dur="500"/>
                                        <p:tgtEl>
                                          <p:spTgt spid="28775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7758"/>
                                        </p:tgtEl>
                                        <p:attrNameLst>
                                          <p:attrName>style.visibility</p:attrName>
                                        </p:attrNameLst>
                                      </p:cBhvr>
                                      <p:to>
                                        <p:strVal val="visible"/>
                                      </p:to>
                                    </p:set>
                                    <p:animEffect transition="in" filter="checkerboard(across)">
                                      <p:cBhvr>
                                        <p:cTn id="27" dur="500"/>
                                        <p:tgtEl>
                                          <p:spTgt spid="287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4" grpId="0"/>
      <p:bldP spid="287755" grpId="0"/>
      <p:bldP spid="287756" grpId="0"/>
      <p:bldP spid="287757" grpId="0"/>
      <p:bldP spid="2877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57424" name="Picture 80" descr="scan009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7357" name="WordArt 13"/>
          <p:cNvSpPr>
            <a:spLocks noChangeArrowheads="1" noChangeShapeType="1" noTextEdit="1"/>
          </p:cNvSpPr>
          <p:nvPr/>
        </p:nvSpPr>
        <p:spPr bwMode="auto">
          <a:xfrm>
            <a:off x="2420938" y="0"/>
            <a:ext cx="4308475" cy="909638"/>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57358" name="WordArt 14"/>
          <p:cNvSpPr>
            <a:spLocks noChangeArrowheads="1" noChangeShapeType="1" noTextEdit="1"/>
          </p:cNvSpPr>
          <p:nvPr/>
        </p:nvSpPr>
        <p:spPr bwMode="auto">
          <a:xfrm>
            <a:off x="336550" y="1022350"/>
            <a:ext cx="8347075" cy="153670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7357"/>
                                        </p:tgtEl>
                                        <p:attrNameLst>
                                          <p:attrName>style.visibility</p:attrName>
                                        </p:attrNameLst>
                                      </p:cBhvr>
                                      <p:to>
                                        <p:strVal val="visible"/>
                                      </p:to>
                                    </p:set>
                                    <p:animEffect transition="in" filter="box(out)">
                                      <p:cBhvr>
                                        <p:cTn id="7" dur="1000"/>
                                        <p:tgtEl>
                                          <p:spTgt spid="573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7358"/>
                                        </p:tgtEl>
                                        <p:attrNameLst>
                                          <p:attrName>style.visibility</p:attrName>
                                        </p:attrNameLst>
                                      </p:cBhvr>
                                      <p:to>
                                        <p:strVal val="visible"/>
                                      </p:to>
                                    </p:set>
                                    <p:animEffect transition="in" filter="box(out)">
                                      <p:cBhvr>
                                        <p:cTn id="12" dur="1000"/>
                                        <p:tgtEl>
                                          <p:spTgt spid="5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7" grpId="0" animBg="1"/>
      <p:bldP spid="573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0" y="2495550"/>
            <a:ext cx="4284663" cy="823913"/>
          </a:xfrm>
          <a:prstGeom prst="rect">
            <a:avLst/>
          </a:prstGeom>
          <a:noFill/>
          <a:ln w="9525" algn="ctr">
            <a:noFill/>
            <a:miter lim="800000"/>
            <a:headEnd/>
            <a:tailEnd/>
          </a:ln>
          <a:effectLst/>
        </p:spPr>
        <p:txBody>
          <a:bodyPr>
            <a:spAutoFit/>
          </a:bodyPr>
          <a:lstStyle/>
          <a:p>
            <a:pPr algn="just">
              <a:spcBef>
                <a:spcPct val="0"/>
              </a:spcBef>
            </a:pPr>
            <a:r>
              <a:rPr lang="en-US" b="1">
                <a:solidFill>
                  <a:srgbClr val="000099"/>
                </a:solidFill>
                <a:latin typeface="Tahoma" pitchFamily="34" charset="0"/>
                <a:sym typeface="Wingdings" pitchFamily="2" charset="2"/>
              </a:rPr>
              <a:t></a:t>
            </a:r>
            <a:r>
              <a:rPr lang="en-US" b="1">
                <a:solidFill>
                  <a:srgbClr val="000099"/>
                </a:solidFill>
                <a:effectLst>
                  <a:outerShdw blurRad="38100" dist="38100" dir="2700000" algn="tl">
                    <a:srgbClr val="000000"/>
                  </a:outerShdw>
                </a:effectLst>
                <a:latin typeface="Tahoma" pitchFamily="34" charset="0"/>
              </a:rPr>
              <a:t> </a:t>
            </a:r>
            <a:r>
              <a:rPr lang="en-US" b="1">
                <a:solidFill>
                  <a:srgbClr val="000099"/>
                </a:solidFill>
                <a:effectLst>
                  <a:outerShdw blurRad="38100" dist="38100" dir="2700000" algn="tl">
                    <a:srgbClr val="000000"/>
                  </a:outerShdw>
                </a:effectLst>
              </a:rPr>
              <a:t>Luyeän ñoïc:</a:t>
            </a:r>
          </a:p>
        </p:txBody>
      </p:sp>
      <p:sp>
        <p:nvSpPr>
          <p:cNvPr id="194563" name="Rectangle 3"/>
          <p:cNvSpPr>
            <a:spLocks noChangeArrowheads="1"/>
          </p:cNvSpPr>
          <p:nvPr/>
        </p:nvSpPr>
        <p:spPr bwMode="auto">
          <a:xfrm>
            <a:off x="0" y="3368675"/>
            <a:ext cx="9144000" cy="823913"/>
          </a:xfrm>
          <a:prstGeom prst="rect">
            <a:avLst/>
          </a:prstGeom>
          <a:noFill/>
          <a:ln w="9525" algn="ctr">
            <a:noFill/>
            <a:miter lim="800000"/>
            <a:headEnd/>
            <a:tailEnd/>
          </a:ln>
          <a:effectLst/>
        </p:spPr>
        <p:txBody>
          <a:bodyPr>
            <a:spAutoFit/>
          </a:bodyPr>
          <a:lstStyle/>
          <a:p>
            <a:pPr algn="just">
              <a:spcBef>
                <a:spcPct val="0"/>
              </a:spcBef>
            </a:pPr>
            <a:r>
              <a:rPr lang="en-US" b="1">
                <a:solidFill>
                  <a:srgbClr val="000000"/>
                </a:solidFill>
                <a:sym typeface="Wingdings" pitchFamily="2" charset="2"/>
              </a:rPr>
              <a:t>        - Giaùo vieân ñoïc maãu.</a:t>
            </a:r>
            <a:endParaRPr lang="en-US" b="1">
              <a:solidFill>
                <a:srgbClr val="000000"/>
              </a:solidFill>
              <a:effectLst>
                <a:outerShdw blurRad="38100" dist="38100" dir="2700000" algn="tl">
                  <a:srgbClr val="FFFFFF"/>
                </a:outerShdw>
              </a:effectLst>
            </a:endParaRPr>
          </a:p>
        </p:txBody>
      </p:sp>
      <p:grpSp>
        <p:nvGrpSpPr>
          <p:cNvPr id="194564" name="Group 4"/>
          <p:cNvGrpSpPr>
            <a:grpSpLocks/>
          </p:cNvGrpSpPr>
          <p:nvPr/>
        </p:nvGrpSpPr>
        <p:grpSpPr bwMode="auto">
          <a:xfrm>
            <a:off x="0" y="1160463"/>
            <a:ext cx="1897063" cy="1262062"/>
            <a:chOff x="0" y="731"/>
            <a:chExt cx="1006" cy="795"/>
          </a:xfrm>
        </p:grpSpPr>
        <p:pic>
          <p:nvPicPr>
            <p:cNvPr id="194565" name="Picture 5" descr="Book-03"/>
            <p:cNvPicPr>
              <a:picLocks noChangeAspect="1" noChangeArrowheads="1" noCrop="1"/>
            </p:cNvPicPr>
            <p:nvPr/>
          </p:nvPicPr>
          <p:blipFill>
            <a:blip r:embed="rId3"/>
            <a:srcRect/>
            <a:stretch>
              <a:fillRect/>
            </a:stretch>
          </p:blipFill>
          <p:spPr bwMode="auto">
            <a:xfrm>
              <a:off x="0" y="731"/>
              <a:ext cx="1006" cy="795"/>
            </a:xfrm>
            <a:prstGeom prst="rect">
              <a:avLst/>
            </a:prstGeom>
            <a:noFill/>
          </p:spPr>
        </p:pic>
        <p:sp>
          <p:nvSpPr>
            <p:cNvPr id="194566" name="Rectangle 6"/>
            <p:cNvSpPr>
              <a:spLocks noChangeArrowheads="1"/>
            </p:cNvSpPr>
            <p:nvPr/>
          </p:nvSpPr>
          <p:spPr bwMode="auto">
            <a:xfrm>
              <a:off x="125" y="1000"/>
              <a:ext cx="835" cy="480"/>
            </a:xfrm>
            <a:prstGeom prst="rect">
              <a:avLst/>
            </a:prstGeom>
            <a:noFill/>
            <a:ln w="9525" algn="ctr">
              <a:noFill/>
              <a:miter lim="800000"/>
              <a:headEnd/>
              <a:tailEnd/>
            </a:ln>
            <a:effectLst/>
          </p:spPr>
          <p:txBody>
            <a:bodyPr>
              <a:spAutoFit/>
            </a:bodyPr>
            <a:lstStyle/>
            <a:p>
              <a:pPr algn="just">
                <a:spcBef>
                  <a:spcPct val="0"/>
                </a:spcBef>
              </a:pPr>
              <a:r>
                <a:rPr lang="en-US" sz="4400" b="1">
                  <a:sym typeface="Wingdings" pitchFamily="2" charset="2"/>
                </a:rPr>
                <a:t>S/122</a:t>
              </a:r>
              <a:endParaRPr lang="en-US" sz="4400" b="1">
                <a:effectLst>
                  <a:outerShdw blurRad="38100" dist="38100" dir="2700000" algn="tl">
                    <a:srgbClr val="000000"/>
                  </a:outerShdw>
                </a:effectLst>
              </a:endParaRPr>
            </a:p>
          </p:txBody>
        </p:sp>
      </p:grpSp>
      <p:sp>
        <p:nvSpPr>
          <p:cNvPr id="194570" name="Rectangle 10"/>
          <p:cNvSpPr>
            <a:spLocks noChangeArrowheads="1"/>
          </p:cNvSpPr>
          <p:nvPr/>
        </p:nvSpPr>
        <p:spPr bwMode="auto">
          <a:xfrm>
            <a:off x="0" y="4211638"/>
            <a:ext cx="9144000" cy="823912"/>
          </a:xfrm>
          <a:prstGeom prst="rect">
            <a:avLst/>
          </a:prstGeom>
          <a:noFill/>
          <a:ln w="9525" algn="ctr">
            <a:noFill/>
            <a:miter lim="800000"/>
            <a:headEnd/>
            <a:tailEnd/>
          </a:ln>
          <a:effectLst/>
        </p:spPr>
        <p:txBody>
          <a:bodyPr>
            <a:spAutoFit/>
          </a:bodyPr>
          <a:lstStyle/>
          <a:p>
            <a:pPr algn="just">
              <a:spcBef>
                <a:spcPct val="0"/>
              </a:spcBef>
            </a:pPr>
            <a:r>
              <a:rPr lang="en-US" b="1">
                <a:solidFill>
                  <a:srgbClr val="000000"/>
                </a:solidFill>
                <a:sym typeface="Wingdings" pitchFamily="2" charset="2"/>
              </a:rPr>
              <a:t>        - Hoïc sinh ñoïc noái tieáp caâu.</a:t>
            </a:r>
          </a:p>
        </p:txBody>
      </p:sp>
      <p:sp>
        <p:nvSpPr>
          <p:cNvPr id="194593" name="WordArt 33"/>
          <p:cNvSpPr>
            <a:spLocks noChangeArrowheads="1" noChangeShapeType="1" noTextEdit="1"/>
          </p:cNvSpPr>
          <p:nvPr/>
        </p:nvSpPr>
        <p:spPr bwMode="auto">
          <a:xfrm>
            <a:off x="2420938" y="80963"/>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194594" name="WordArt 34"/>
          <p:cNvSpPr>
            <a:spLocks noChangeArrowheads="1" noChangeShapeType="1" noTextEdit="1"/>
          </p:cNvSpPr>
          <p:nvPr/>
        </p:nvSpPr>
        <p:spPr bwMode="auto">
          <a:xfrm>
            <a:off x="336550" y="574675"/>
            <a:ext cx="83470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checkerboard(across)">
                                      <p:cBhvr>
                                        <p:cTn id="7" dur="1000"/>
                                        <p:tgtEl>
                                          <p:spTgt spid="1945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64"/>
                                        </p:tgtEl>
                                        <p:attrNameLst>
                                          <p:attrName>style.visibility</p:attrName>
                                        </p:attrNameLst>
                                      </p:cBhvr>
                                      <p:to>
                                        <p:strVal val="visible"/>
                                      </p:to>
                                    </p:set>
                                    <p:animEffect transition="in" filter="checkerboard(across)">
                                      <p:cBhvr>
                                        <p:cTn id="12" dur="1000"/>
                                        <p:tgtEl>
                                          <p:spTgt spid="19456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563"/>
                                        </p:tgtEl>
                                        <p:attrNameLst>
                                          <p:attrName>style.visibility</p:attrName>
                                        </p:attrNameLst>
                                      </p:cBhvr>
                                      <p:to>
                                        <p:strVal val="visible"/>
                                      </p:to>
                                    </p:set>
                                    <p:animEffect transition="in" filter="checkerboard(across)">
                                      <p:cBhvr>
                                        <p:cTn id="17" dur="1000"/>
                                        <p:tgtEl>
                                          <p:spTgt spid="19456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570"/>
                                        </p:tgtEl>
                                        <p:attrNameLst>
                                          <p:attrName>style.visibility</p:attrName>
                                        </p:attrNameLst>
                                      </p:cBhvr>
                                      <p:to>
                                        <p:strVal val="visible"/>
                                      </p:to>
                                    </p:set>
                                    <p:animEffect transition="in" filter="checkerboard(across)">
                                      <p:cBhvr>
                                        <p:cTn id="22" dur="1000"/>
                                        <p:tgtEl>
                                          <p:spTgt spid="194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utoUpdateAnimBg="0"/>
      <p:bldP spid="194563" grpId="0" autoUpdateAnimBg="0"/>
      <p:bldP spid="19457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0" y="1216025"/>
            <a:ext cx="9144000" cy="1431925"/>
          </a:xfrm>
          <a:prstGeom prst="rect">
            <a:avLst/>
          </a:prstGeom>
          <a:noFill/>
          <a:ln w="9525" algn="ctr">
            <a:noFill/>
            <a:miter lim="800000"/>
            <a:headEnd/>
            <a:tailEnd/>
          </a:ln>
          <a:effectLst/>
        </p:spPr>
        <p:txBody>
          <a:bodyPr>
            <a:spAutoFit/>
          </a:bodyPr>
          <a:lstStyle/>
          <a:p>
            <a:pPr algn="just">
              <a:spcBef>
                <a:spcPct val="0"/>
              </a:spcBef>
            </a:pPr>
            <a:r>
              <a:rPr lang="en-US" sz="4400">
                <a:solidFill>
                  <a:srgbClr val="000099"/>
                </a:solidFill>
                <a:sym typeface="Wingdings" pitchFamily="2" charset="2"/>
              </a:rPr>
              <a:t></a:t>
            </a:r>
            <a:r>
              <a:rPr lang="en-US" sz="4400" b="1">
                <a:solidFill>
                  <a:srgbClr val="000099"/>
                </a:solidFill>
                <a:sym typeface="Wingdings" pitchFamily="2" charset="2"/>
              </a:rPr>
              <a:t> </a:t>
            </a:r>
            <a:r>
              <a:rPr lang="en-US" sz="4400" b="1" u="sng">
                <a:solidFill>
                  <a:srgbClr val="000099"/>
                </a:solidFill>
                <a:sym typeface="Wingdings" pitchFamily="2" charset="2"/>
              </a:rPr>
              <a:t>HS ñoïc noái tieáp ñoaïn – keát hôïp giaûi nghóa töø</a:t>
            </a:r>
            <a:r>
              <a:rPr lang="en-US" sz="4400" b="1">
                <a:solidFill>
                  <a:srgbClr val="000099"/>
                </a:solidFill>
                <a:sym typeface="Wingdings" pitchFamily="2" charset="2"/>
              </a:rPr>
              <a:t>:</a:t>
            </a:r>
            <a:endParaRPr lang="en-US" sz="4400" b="1">
              <a:solidFill>
                <a:srgbClr val="000099"/>
              </a:solidFill>
              <a:effectLst>
                <a:outerShdw blurRad="38100" dist="38100" dir="2700000" algn="tl">
                  <a:srgbClr val="000000"/>
                </a:outerShdw>
              </a:effectLst>
            </a:endParaRPr>
          </a:p>
        </p:txBody>
      </p:sp>
      <p:sp>
        <p:nvSpPr>
          <p:cNvPr id="270339" name="Rectangle 3"/>
          <p:cNvSpPr>
            <a:spLocks noChangeArrowheads="1"/>
          </p:cNvSpPr>
          <p:nvPr/>
        </p:nvSpPr>
        <p:spPr bwMode="auto">
          <a:xfrm>
            <a:off x="142875" y="2589213"/>
            <a:ext cx="5775325" cy="854075"/>
          </a:xfrm>
          <a:prstGeom prst="rect">
            <a:avLst/>
          </a:prstGeom>
          <a:noFill/>
          <a:ln w="9525" algn="ctr">
            <a:noFill/>
            <a:miter lim="800000"/>
            <a:headEnd/>
            <a:tailEnd/>
          </a:ln>
          <a:effectLst/>
        </p:spPr>
        <p:txBody>
          <a:bodyPr>
            <a:spAutoFit/>
          </a:bodyPr>
          <a:lstStyle/>
          <a:p>
            <a:pPr algn="l">
              <a:spcBef>
                <a:spcPct val="0"/>
              </a:spcBef>
            </a:pPr>
            <a:r>
              <a:rPr lang="en-US" sz="5000" b="1">
                <a:sym typeface="Wingdings" pitchFamily="2" charset="2"/>
              </a:rPr>
              <a:t> thieân ñình</a:t>
            </a:r>
            <a:endParaRPr lang="en-US" sz="5000" b="1">
              <a:effectLst>
                <a:outerShdw blurRad="38100" dist="38100" dir="2700000" algn="tl">
                  <a:srgbClr val="000000"/>
                </a:outerShdw>
              </a:effectLst>
            </a:endParaRPr>
          </a:p>
        </p:txBody>
      </p:sp>
      <p:sp>
        <p:nvSpPr>
          <p:cNvPr id="270340" name="Rectangle 4"/>
          <p:cNvSpPr>
            <a:spLocks noChangeArrowheads="1"/>
          </p:cNvSpPr>
          <p:nvPr/>
        </p:nvSpPr>
        <p:spPr bwMode="auto">
          <a:xfrm>
            <a:off x="290513" y="3810000"/>
            <a:ext cx="4402137" cy="854075"/>
          </a:xfrm>
          <a:prstGeom prst="rect">
            <a:avLst/>
          </a:prstGeom>
          <a:noFill/>
          <a:ln w="9525" algn="ctr">
            <a:noFill/>
            <a:miter lim="800000"/>
            <a:headEnd/>
            <a:tailEnd/>
          </a:ln>
          <a:effectLst/>
        </p:spPr>
        <p:txBody>
          <a:bodyPr>
            <a:spAutoFit/>
          </a:bodyPr>
          <a:lstStyle/>
          <a:p>
            <a:pPr algn="l">
              <a:spcBef>
                <a:spcPct val="0"/>
              </a:spcBef>
            </a:pPr>
            <a:r>
              <a:rPr lang="en-US" sz="5000" b="1">
                <a:sym typeface="Wingdings" pitchFamily="2" charset="2"/>
              </a:rPr>
              <a:t> naùo ñoäng</a:t>
            </a:r>
            <a:endParaRPr lang="en-US" sz="5000" b="1">
              <a:effectLst>
                <a:outerShdw blurRad="38100" dist="38100" dir="2700000" algn="tl">
                  <a:srgbClr val="000000"/>
                </a:outerShdw>
              </a:effectLst>
            </a:endParaRPr>
          </a:p>
        </p:txBody>
      </p:sp>
      <p:sp>
        <p:nvSpPr>
          <p:cNvPr id="270343" name="WordArt 7"/>
          <p:cNvSpPr>
            <a:spLocks noChangeArrowheads="1" noChangeShapeType="1" noTextEdit="1"/>
          </p:cNvSpPr>
          <p:nvPr/>
        </p:nvSpPr>
        <p:spPr bwMode="auto">
          <a:xfrm>
            <a:off x="2420938" y="80963"/>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270344" name="WordArt 8"/>
          <p:cNvSpPr>
            <a:spLocks noChangeArrowheads="1" noChangeShapeType="1" noTextEdit="1"/>
          </p:cNvSpPr>
          <p:nvPr/>
        </p:nvSpPr>
        <p:spPr bwMode="auto">
          <a:xfrm>
            <a:off x="336550" y="555625"/>
            <a:ext cx="83470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270345" name="Rectangle 9"/>
          <p:cNvSpPr>
            <a:spLocks noChangeArrowheads="1"/>
          </p:cNvSpPr>
          <p:nvPr/>
        </p:nvSpPr>
        <p:spPr bwMode="auto">
          <a:xfrm>
            <a:off x="401638" y="5065713"/>
            <a:ext cx="4343400" cy="854075"/>
          </a:xfrm>
          <a:prstGeom prst="rect">
            <a:avLst/>
          </a:prstGeom>
          <a:noFill/>
          <a:ln w="9525" algn="ctr">
            <a:noFill/>
            <a:miter lim="800000"/>
            <a:headEnd/>
            <a:tailEnd/>
          </a:ln>
          <a:effectLst/>
        </p:spPr>
        <p:txBody>
          <a:bodyPr>
            <a:spAutoFit/>
          </a:bodyPr>
          <a:lstStyle/>
          <a:p>
            <a:pPr algn="l">
              <a:spcBef>
                <a:spcPct val="0"/>
              </a:spcBef>
            </a:pPr>
            <a:r>
              <a:rPr lang="en-US" sz="5000" b="1">
                <a:sym typeface="Wingdings" pitchFamily="2" charset="2"/>
              </a:rPr>
              <a:t> löôõi taàm seùt</a:t>
            </a:r>
            <a:endParaRPr lang="en-US" sz="5000" b="1">
              <a:effectLst>
                <a:outerShdw blurRad="38100" dist="38100" dir="2700000" algn="tl">
                  <a:srgbClr val="000000"/>
                </a:outerShdw>
              </a:effectLst>
            </a:endParaRPr>
          </a:p>
        </p:txBody>
      </p:sp>
      <p:sp>
        <p:nvSpPr>
          <p:cNvPr id="270346" name="Text Box 10"/>
          <p:cNvSpPr txBox="1">
            <a:spLocks noChangeArrowheads="1"/>
          </p:cNvSpPr>
          <p:nvPr/>
        </p:nvSpPr>
        <p:spPr bwMode="auto">
          <a:xfrm>
            <a:off x="4767263" y="2471738"/>
            <a:ext cx="4376737" cy="914400"/>
          </a:xfrm>
          <a:prstGeom prst="rect">
            <a:avLst/>
          </a:prstGeom>
          <a:noFill/>
          <a:ln w="9525">
            <a:noFill/>
            <a:miter lim="800000"/>
            <a:headEnd/>
            <a:tailEnd/>
          </a:ln>
          <a:effectLst/>
        </p:spPr>
        <p:txBody>
          <a:bodyPr>
            <a:spAutoFit/>
          </a:bodyPr>
          <a:lstStyle/>
          <a:p>
            <a:pPr algn="l"/>
            <a:r>
              <a:rPr lang="en-US" sz="5400" b="1"/>
              <a:t> ñòch thuø</a:t>
            </a:r>
          </a:p>
        </p:txBody>
      </p:sp>
      <p:sp>
        <p:nvSpPr>
          <p:cNvPr id="270347" name="Text Box 11"/>
          <p:cNvSpPr txBox="1">
            <a:spLocks noChangeArrowheads="1"/>
          </p:cNvSpPr>
          <p:nvPr/>
        </p:nvSpPr>
        <p:spPr bwMode="auto">
          <a:xfrm>
            <a:off x="5027613" y="3708400"/>
            <a:ext cx="3695700" cy="914400"/>
          </a:xfrm>
          <a:prstGeom prst="rect">
            <a:avLst/>
          </a:prstGeom>
          <a:noFill/>
          <a:ln w="9525">
            <a:noFill/>
            <a:miter lim="800000"/>
            <a:headEnd/>
            <a:tailEnd/>
          </a:ln>
          <a:effectLst/>
        </p:spPr>
        <p:txBody>
          <a:bodyPr>
            <a:spAutoFit/>
          </a:bodyPr>
          <a:lstStyle/>
          <a:p>
            <a:pPr algn="l"/>
            <a:r>
              <a:rPr lang="en-US" sz="5400" b="1"/>
              <a:t>tuùng theá</a:t>
            </a:r>
          </a:p>
        </p:txBody>
      </p:sp>
      <p:sp>
        <p:nvSpPr>
          <p:cNvPr id="270348" name="Text Box 12"/>
          <p:cNvSpPr txBox="1">
            <a:spLocks noChangeArrowheads="1"/>
          </p:cNvSpPr>
          <p:nvPr/>
        </p:nvSpPr>
        <p:spPr bwMode="auto">
          <a:xfrm>
            <a:off x="5197475" y="4908550"/>
            <a:ext cx="5056188" cy="914400"/>
          </a:xfrm>
          <a:prstGeom prst="rect">
            <a:avLst/>
          </a:prstGeom>
          <a:noFill/>
          <a:ln w="9525">
            <a:noFill/>
            <a:miter lim="800000"/>
            <a:headEnd/>
            <a:tailEnd/>
          </a:ln>
          <a:effectLst/>
        </p:spPr>
        <p:txBody>
          <a:bodyPr>
            <a:spAutoFit/>
          </a:bodyPr>
          <a:lstStyle/>
          <a:p>
            <a:pPr algn="l"/>
            <a:r>
              <a:rPr lang="en-US" sz="5400" b="1"/>
              <a:t>traàn gian</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70338"/>
                                        </p:tgtEl>
                                        <p:attrNameLst>
                                          <p:attrName>style.visibility</p:attrName>
                                        </p:attrNameLst>
                                      </p:cBhvr>
                                      <p:to>
                                        <p:strVal val="visible"/>
                                      </p:to>
                                    </p:set>
                                    <p:animEffect transition="in" filter="checkerboard(across)">
                                      <p:cBhvr>
                                        <p:cTn id="7" dur="1000"/>
                                        <p:tgtEl>
                                          <p:spTgt spid="2703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0339"/>
                                        </p:tgtEl>
                                        <p:attrNameLst>
                                          <p:attrName>style.visibility</p:attrName>
                                        </p:attrNameLst>
                                      </p:cBhvr>
                                      <p:to>
                                        <p:strVal val="visible"/>
                                      </p:to>
                                    </p:set>
                                    <p:animEffect transition="in" filter="checkerboard(across)">
                                      <p:cBhvr>
                                        <p:cTn id="12" dur="1000"/>
                                        <p:tgtEl>
                                          <p:spTgt spid="2703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70340"/>
                                        </p:tgtEl>
                                        <p:attrNameLst>
                                          <p:attrName>style.visibility</p:attrName>
                                        </p:attrNameLst>
                                      </p:cBhvr>
                                      <p:to>
                                        <p:strVal val="visible"/>
                                      </p:to>
                                    </p:set>
                                    <p:animEffect transition="in" filter="checkerboard(across)">
                                      <p:cBhvr>
                                        <p:cTn id="17" dur="1000"/>
                                        <p:tgtEl>
                                          <p:spTgt spid="27034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70345"/>
                                        </p:tgtEl>
                                        <p:attrNameLst>
                                          <p:attrName>style.visibility</p:attrName>
                                        </p:attrNameLst>
                                      </p:cBhvr>
                                      <p:to>
                                        <p:strVal val="visible"/>
                                      </p:to>
                                    </p:set>
                                    <p:animEffect transition="in" filter="checkerboard(across)">
                                      <p:cBhvr>
                                        <p:cTn id="22" dur="1000"/>
                                        <p:tgtEl>
                                          <p:spTgt spid="27034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4" nodeType="clickEffect">
                                  <p:stCondLst>
                                    <p:cond delay="0"/>
                                  </p:stCondLst>
                                  <p:childTnLst>
                                    <p:set>
                                      <p:cBhvr>
                                        <p:cTn id="26" dur="1" fill="hold">
                                          <p:stCondLst>
                                            <p:cond delay="0"/>
                                          </p:stCondLst>
                                        </p:cTn>
                                        <p:tgtEl>
                                          <p:spTgt spid="270346"/>
                                        </p:tgtEl>
                                        <p:attrNameLst>
                                          <p:attrName>style.visibility</p:attrName>
                                        </p:attrNameLst>
                                      </p:cBhvr>
                                      <p:to>
                                        <p:strVal val="visible"/>
                                      </p:to>
                                    </p:set>
                                    <p:animEffect transition="in" filter="checkerboard(across)">
                                      <p:cBhvr>
                                        <p:cTn id="27" dur="500"/>
                                        <p:tgtEl>
                                          <p:spTgt spid="27034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70347"/>
                                        </p:tgtEl>
                                        <p:attrNameLst>
                                          <p:attrName>style.visibility</p:attrName>
                                        </p:attrNameLst>
                                      </p:cBhvr>
                                      <p:to>
                                        <p:strVal val="visible"/>
                                      </p:to>
                                    </p:set>
                                    <p:animEffect transition="in" filter="checkerboard(across)">
                                      <p:cBhvr>
                                        <p:cTn id="32" dur="500"/>
                                        <p:tgtEl>
                                          <p:spTgt spid="27034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70348"/>
                                        </p:tgtEl>
                                        <p:attrNameLst>
                                          <p:attrName>style.visibility</p:attrName>
                                        </p:attrNameLst>
                                      </p:cBhvr>
                                      <p:to>
                                        <p:strVal val="visible"/>
                                      </p:to>
                                    </p:set>
                                    <p:animEffect transition="in" filter="checkerboard(across)">
                                      <p:cBhvr>
                                        <p:cTn id="37" dur="500"/>
                                        <p:tgtEl>
                                          <p:spTgt spid="270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autoUpdateAnimBg="0"/>
      <p:bldP spid="270339" grpId="0" autoUpdateAnimBg="0"/>
      <p:bldP spid="270340" grpId="0" autoUpdateAnimBg="0"/>
      <p:bldP spid="270345" grpId="0" autoUpdateAnimBg="0"/>
      <p:bldP spid="270346" grpId="4"/>
      <p:bldP spid="270347" grpId="0"/>
      <p:bldP spid="2703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82277" name="Rectangle 5"/>
          <p:cNvSpPr>
            <a:spLocks noChangeArrowheads="1"/>
          </p:cNvSpPr>
          <p:nvPr/>
        </p:nvSpPr>
        <p:spPr bwMode="auto">
          <a:xfrm>
            <a:off x="0" y="1546225"/>
            <a:ext cx="9144000" cy="762000"/>
          </a:xfrm>
          <a:prstGeom prst="rect">
            <a:avLst/>
          </a:prstGeom>
          <a:noFill/>
          <a:ln w="9525" algn="ctr">
            <a:noFill/>
            <a:miter lim="800000"/>
            <a:headEnd/>
            <a:tailEnd/>
          </a:ln>
          <a:effectLst/>
        </p:spPr>
        <p:txBody>
          <a:bodyPr>
            <a:spAutoFit/>
          </a:bodyPr>
          <a:lstStyle/>
          <a:p>
            <a:pPr algn="just">
              <a:spcBef>
                <a:spcPct val="0"/>
              </a:spcBef>
            </a:pPr>
            <a:r>
              <a:rPr lang="en-US" sz="4400">
                <a:solidFill>
                  <a:srgbClr val="000099"/>
                </a:solidFill>
                <a:sym typeface="Wingdings" pitchFamily="2" charset="2"/>
              </a:rPr>
              <a:t></a:t>
            </a:r>
            <a:r>
              <a:rPr lang="en-US" sz="4400" b="1">
                <a:solidFill>
                  <a:srgbClr val="000099"/>
                </a:solidFill>
                <a:sym typeface="Wingdings" pitchFamily="2" charset="2"/>
              </a:rPr>
              <a:t> </a:t>
            </a:r>
            <a:r>
              <a:rPr lang="en-US" sz="4400" b="1" u="sng">
                <a:solidFill>
                  <a:srgbClr val="000099"/>
                </a:solidFill>
                <a:sym typeface="Wingdings" pitchFamily="2" charset="2"/>
              </a:rPr>
              <a:t>Luyeän ñoïc töø khoù</a:t>
            </a:r>
            <a:r>
              <a:rPr lang="en-US" sz="4400" b="1">
                <a:solidFill>
                  <a:srgbClr val="000099"/>
                </a:solidFill>
                <a:sym typeface="Wingdings" pitchFamily="2" charset="2"/>
              </a:rPr>
              <a:t>:</a:t>
            </a:r>
            <a:endParaRPr lang="en-US" sz="4400" b="1">
              <a:solidFill>
                <a:srgbClr val="000099"/>
              </a:solidFill>
              <a:effectLst>
                <a:outerShdw blurRad="38100" dist="38100" dir="2700000" algn="tl">
                  <a:srgbClr val="000000"/>
                </a:outerShdw>
              </a:effectLst>
            </a:endParaRPr>
          </a:p>
        </p:txBody>
      </p:sp>
      <p:sp>
        <p:nvSpPr>
          <p:cNvPr id="182278" name="Rectangle 6"/>
          <p:cNvSpPr>
            <a:spLocks noChangeArrowheads="1"/>
          </p:cNvSpPr>
          <p:nvPr/>
        </p:nvSpPr>
        <p:spPr bwMode="auto">
          <a:xfrm>
            <a:off x="992188" y="2490788"/>
            <a:ext cx="4062412" cy="854075"/>
          </a:xfrm>
          <a:prstGeom prst="rect">
            <a:avLst/>
          </a:prstGeom>
          <a:noFill/>
          <a:ln w="9525" algn="ctr">
            <a:noFill/>
            <a:miter lim="800000"/>
            <a:headEnd/>
            <a:tailEnd/>
          </a:ln>
          <a:effectLst/>
        </p:spPr>
        <p:txBody>
          <a:bodyPr>
            <a:spAutoFit/>
          </a:bodyPr>
          <a:lstStyle/>
          <a:p>
            <a:pPr algn="l">
              <a:spcBef>
                <a:spcPct val="0"/>
              </a:spcBef>
            </a:pPr>
            <a:r>
              <a:rPr lang="en-US" sz="5000" b="1">
                <a:sym typeface="Wingdings" pitchFamily="2" charset="2"/>
              </a:rPr>
              <a:t> truïi trô</a:t>
            </a:r>
            <a:endParaRPr lang="en-US" sz="5000" b="1">
              <a:effectLst>
                <a:outerShdw blurRad="38100" dist="38100" dir="2700000" algn="tl">
                  <a:srgbClr val="000000"/>
                </a:outerShdw>
              </a:effectLst>
            </a:endParaRPr>
          </a:p>
        </p:txBody>
      </p:sp>
      <p:sp>
        <p:nvSpPr>
          <p:cNvPr id="182284" name="Rectangle 12"/>
          <p:cNvSpPr>
            <a:spLocks noChangeArrowheads="1"/>
          </p:cNvSpPr>
          <p:nvPr/>
        </p:nvSpPr>
        <p:spPr bwMode="auto">
          <a:xfrm>
            <a:off x="992188" y="3376613"/>
            <a:ext cx="3660775" cy="854075"/>
          </a:xfrm>
          <a:prstGeom prst="rect">
            <a:avLst/>
          </a:prstGeom>
          <a:noFill/>
          <a:ln w="9525" algn="ctr">
            <a:noFill/>
            <a:miter lim="800000"/>
            <a:headEnd/>
            <a:tailEnd/>
          </a:ln>
          <a:effectLst/>
        </p:spPr>
        <p:txBody>
          <a:bodyPr>
            <a:spAutoFit/>
          </a:bodyPr>
          <a:lstStyle/>
          <a:p>
            <a:pPr algn="l">
              <a:spcBef>
                <a:spcPct val="0"/>
              </a:spcBef>
            </a:pPr>
            <a:r>
              <a:rPr lang="en-US" sz="5000" b="1">
                <a:sym typeface="Wingdings" pitchFamily="2" charset="2"/>
              </a:rPr>
              <a:t> nhaûy xoå</a:t>
            </a:r>
            <a:endParaRPr lang="en-US" sz="5000" b="1">
              <a:effectLst>
                <a:outerShdw blurRad="38100" dist="38100" dir="2700000" algn="tl">
                  <a:srgbClr val="000000"/>
                </a:outerShdw>
              </a:effectLst>
            </a:endParaRPr>
          </a:p>
        </p:txBody>
      </p:sp>
      <p:sp>
        <p:nvSpPr>
          <p:cNvPr id="182319" name="WordArt 47"/>
          <p:cNvSpPr>
            <a:spLocks noChangeArrowheads="1" noChangeShapeType="1" noTextEdit="1"/>
          </p:cNvSpPr>
          <p:nvPr/>
        </p:nvSpPr>
        <p:spPr bwMode="auto">
          <a:xfrm>
            <a:off x="2420938" y="80963"/>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182320" name="WordArt 48"/>
          <p:cNvSpPr>
            <a:spLocks noChangeArrowheads="1" noChangeShapeType="1" noTextEdit="1"/>
          </p:cNvSpPr>
          <p:nvPr/>
        </p:nvSpPr>
        <p:spPr bwMode="auto">
          <a:xfrm>
            <a:off x="336550" y="595313"/>
            <a:ext cx="83470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182321" name="Rectangle 49"/>
          <p:cNvSpPr>
            <a:spLocks noChangeArrowheads="1"/>
          </p:cNvSpPr>
          <p:nvPr/>
        </p:nvSpPr>
        <p:spPr bwMode="auto">
          <a:xfrm>
            <a:off x="992188" y="4264025"/>
            <a:ext cx="4341812" cy="854075"/>
          </a:xfrm>
          <a:prstGeom prst="rect">
            <a:avLst/>
          </a:prstGeom>
          <a:noFill/>
          <a:ln w="9525" algn="ctr">
            <a:noFill/>
            <a:miter lim="800000"/>
            <a:headEnd/>
            <a:tailEnd/>
          </a:ln>
          <a:effectLst/>
        </p:spPr>
        <p:txBody>
          <a:bodyPr>
            <a:spAutoFit/>
          </a:bodyPr>
          <a:lstStyle/>
          <a:p>
            <a:pPr algn="l">
              <a:spcBef>
                <a:spcPct val="0"/>
              </a:spcBef>
            </a:pPr>
            <a:r>
              <a:rPr lang="en-US" sz="5000" b="1">
                <a:sym typeface="Wingdings" pitchFamily="2" charset="2"/>
              </a:rPr>
              <a:t> traàn gian</a:t>
            </a:r>
            <a:endParaRPr lang="en-US" sz="5000" b="1">
              <a:effectLst>
                <a:outerShdw blurRad="38100" dist="38100" dir="2700000" algn="tl">
                  <a:srgbClr val="000000"/>
                </a:outerShdw>
              </a:effectLst>
            </a:endParaRPr>
          </a:p>
        </p:txBody>
      </p:sp>
      <p:sp>
        <p:nvSpPr>
          <p:cNvPr id="182323" name="Text Box 51"/>
          <p:cNvSpPr txBox="1">
            <a:spLocks noChangeArrowheads="1"/>
          </p:cNvSpPr>
          <p:nvPr/>
        </p:nvSpPr>
        <p:spPr bwMode="auto">
          <a:xfrm>
            <a:off x="1204913" y="5373688"/>
            <a:ext cx="5191125" cy="914400"/>
          </a:xfrm>
          <a:prstGeom prst="rect">
            <a:avLst/>
          </a:prstGeom>
          <a:noFill/>
          <a:ln w="9525">
            <a:noFill/>
            <a:miter lim="800000"/>
            <a:headEnd/>
            <a:tailEnd/>
          </a:ln>
          <a:effectLst/>
        </p:spPr>
        <p:txBody>
          <a:bodyPr>
            <a:spAutoFit/>
          </a:bodyPr>
          <a:lstStyle/>
          <a:p>
            <a:pPr algn="l"/>
            <a:r>
              <a:rPr lang="en-US" sz="5400" b="1"/>
              <a:t>nghieán raêng</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2277"/>
                                        </p:tgtEl>
                                        <p:attrNameLst>
                                          <p:attrName>style.visibility</p:attrName>
                                        </p:attrNameLst>
                                      </p:cBhvr>
                                      <p:to>
                                        <p:strVal val="visible"/>
                                      </p:to>
                                    </p:set>
                                    <p:animEffect transition="in" filter="checkerboard(across)">
                                      <p:cBhvr>
                                        <p:cTn id="7" dur="1000"/>
                                        <p:tgtEl>
                                          <p:spTgt spid="18227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2278"/>
                                        </p:tgtEl>
                                        <p:attrNameLst>
                                          <p:attrName>style.visibility</p:attrName>
                                        </p:attrNameLst>
                                      </p:cBhvr>
                                      <p:to>
                                        <p:strVal val="visible"/>
                                      </p:to>
                                    </p:set>
                                    <p:animEffect transition="in" filter="checkerboard(across)">
                                      <p:cBhvr>
                                        <p:cTn id="12" dur="1000"/>
                                        <p:tgtEl>
                                          <p:spTgt spid="18227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2284"/>
                                        </p:tgtEl>
                                        <p:attrNameLst>
                                          <p:attrName>style.visibility</p:attrName>
                                        </p:attrNameLst>
                                      </p:cBhvr>
                                      <p:to>
                                        <p:strVal val="visible"/>
                                      </p:to>
                                    </p:set>
                                    <p:animEffect transition="in" filter="checkerboard(across)">
                                      <p:cBhvr>
                                        <p:cTn id="17" dur="1000"/>
                                        <p:tgtEl>
                                          <p:spTgt spid="18228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2321"/>
                                        </p:tgtEl>
                                        <p:attrNameLst>
                                          <p:attrName>style.visibility</p:attrName>
                                        </p:attrNameLst>
                                      </p:cBhvr>
                                      <p:to>
                                        <p:strVal val="visible"/>
                                      </p:to>
                                    </p:set>
                                    <p:animEffect transition="in" filter="checkerboard(across)">
                                      <p:cBhvr>
                                        <p:cTn id="22" dur="1000"/>
                                        <p:tgtEl>
                                          <p:spTgt spid="1823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2323"/>
                                        </p:tgtEl>
                                        <p:attrNameLst>
                                          <p:attrName>style.visibility</p:attrName>
                                        </p:attrNameLst>
                                      </p:cBhvr>
                                      <p:to>
                                        <p:strVal val="visible"/>
                                      </p:to>
                                    </p:set>
                                    <p:animEffect transition="in" filter="checkerboard(across)">
                                      <p:cBhvr>
                                        <p:cTn id="27" dur="500"/>
                                        <p:tgtEl>
                                          <p:spTgt spid="182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autoUpdateAnimBg="0"/>
      <p:bldP spid="182278" grpId="0" autoUpdateAnimBg="0"/>
      <p:bldP spid="182284" grpId="0" autoUpdateAnimBg="0"/>
      <p:bldP spid="182321" grpId="0" autoUpdateAnimBg="0"/>
      <p:bldP spid="1823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9989" name="Rectangle 5"/>
          <p:cNvSpPr>
            <a:spLocks noChangeArrowheads="1"/>
          </p:cNvSpPr>
          <p:nvPr/>
        </p:nvSpPr>
        <p:spPr bwMode="auto">
          <a:xfrm>
            <a:off x="0" y="1103313"/>
            <a:ext cx="9144000" cy="1555750"/>
          </a:xfrm>
          <a:prstGeom prst="rect">
            <a:avLst/>
          </a:prstGeom>
          <a:noFill/>
          <a:ln w="9525" algn="ctr">
            <a:noFill/>
            <a:miter lim="800000"/>
            <a:headEnd/>
            <a:tailEnd/>
          </a:ln>
          <a:effectLst/>
        </p:spPr>
        <p:txBody>
          <a:bodyPr>
            <a:spAutoFit/>
          </a:bodyPr>
          <a:lstStyle/>
          <a:p>
            <a:pPr algn="just">
              <a:spcBef>
                <a:spcPct val="0"/>
              </a:spcBef>
            </a:pPr>
            <a:r>
              <a:rPr lang="en-US" b="1">
                <a:solidFill>
                  <a:srgbClr val="000099"/>
                </a:solidFill>
                <a:latin typeface="Tahoma" pitchFamily="34" charset="0"/>
                <a:sym typeface="Wingdings" pitchFamily="2" charset="2"/>
              </a:rPr>
              <a:t></a:t>
            </a:r>
            <a:r>
              <a:rPr lang="en-US" b="1">
                <a:solidFill>
                  <a:srgbClr val="000099"/>
                </a:solidFill>
                <a:effectLst>
                  <a:outerShdw blurRad="38100" dist="38100" dir="2700000" algn="tl">
                    <a:srgbClr val="000000"/>
                  </a:outerShdw>
                </a:effectLst>
                <a:latin typeface="Tahoma" pitchFamily="34" charset="0"/>
              </a:rPr>
              <a:t> </a:t>
            </a:r>
            <a:r>
              <a:rPr lang="en-US" b="1">
                <a:solidFill>
                  <a:srgbClr val="000099"/>
                </a:solidFill>
                <a:effectLst>
                  <a:outerShdw blurRad="38100" dist="38100" dir="2700000" algn="tl">
                    <a:srgbClr val="000000"/>
                  </a:outerShdw>
                </a:effectLst>
              </a:rPr>
              <a:t>Ñoïc töøng ñoaïn trong nhoùm (nhoùm 3)</a:t>
            </a:r>
            <a:endParaRPr lang="en-US" b="1">
              <a:solidFill>
                <a:schemeClr val="accent2"/>
              </a:solidFill>
              <a:effectLst>
                <a:outerShdw blurRad="38100" dist="38100" dir="2700000" algn="tl">
                  <a:srgbClr val="000000"/>
                </a:outerShdw>
              </a:effectLst>
            </a:endParaRPr>
          </a:p>
        </p:txBody>
      </p:sp>
      <p:sp>
        <p:nvSpPr>
          <p:cNvPr id="170040" name="WordArt 56"/>
          <p:cNvSpPr>
            <a:spLocks noChangeArrowheads="1" noChangeShapeType="1" noTextEdit="1"/>
          </p:cNvSpPr>
          <p:nvPr/>
        </p:nvSpPr>
        <p:spPr bwMode="auto">
          <a:xfrm>
            <a:off x="2420938" y="80963"/>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170041" name="WordArt 57"/>
          <p:cNvSpPr>
            <a:spLocks noChangeArrowheads="1" noChangeShapeType="1" noTextEdit="1"/>
          </p:cNvSpPr>
          <p:nvPr/>
        </p:nvSpPr>
        <p:spPr bwMode="auto">
          <a:xfrm>
            <a:off x="336550" y="568325"/>
            <a:ext cx="83470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
        <p:nvSpPr>
          <p:cNvPr id="170043" name="Rectangle 59"/>
          <p:cNvSpPr>
            <a:spLocks noChangeArrowheads="1"/>
          </p:cNvSpPr>
          <p:nvPr/>
        </p:nvSpPr>
        <p:spPr bwMode="auto">
          <a:xfrm>
            <a:off x="0" y="4800600"/>
            <a:ext cx="9263063" cy="823913"/>
          </a:xfrm>
          <a:prstGeom prst="rect">
            <a:avLst/>
          </a:prstGeom>
          <a:noFill/>
          <a:ln w="9525" algn="ctr">
            <a:noFill/>
            <a:miter lim="800000"/>
            <a:headEnd/>
            <a:tailEnd/>
          </a:ln>
          <a:effectLst/>
        </p:spPr>
        <p:txBody>
          <a:bodyPr>
            <a:spAutoFit/>
          </a:bodyPr>
          <a:lstStyle/>
          <a:p>
            <a:pPr algn="just">
              <a:spcBef>
                <a:spcPct val="0"/>
              </a:spcBef>
            </a:pPr>
            <a:r>
              <a:rPr lang="en-US" b="1">
                <a:solidFill>
                  <a:srgbClr val="000099"/>
                </a:solidFill>
                <a:latin typeface="Tahoma" pitchFamily="34" charset="0"/>
                <a:sym typeface="Wingdings" pitchFamily="2" charset="2"/>
              </a:rPr>
              <a:t></a:t>
            </a:r>
            <a:r>
              <a:rPr lang="en-US" b="1">
                <a:solidFill>
                  <a:srgbClr val="000099"/>
                </a:solidFill>
                <a:effectLst>
                  <a:outerShdw blurRad="38100" dist="38100" dir="2700000" algn="tl">
                    <a:srgbClr val="000000"/>
                  </a:outerShdw>
                </a:effectLst>
                <a:latin typeface="Tahoma" pitchFamily="34" charset="0"/>
              </a:rPr>
              <a:t> </a:t>
            </a:r>
            <a:r>
              <a:rPr lang="en-US" b="1">
                <a:solidFill>
                  <a:srgbClr val="000099"/>
                </a:solidFill>
                <a:effectLst>
                  <a:outerShdw blurRad="38100" dist="38100" dir="2700000" algn="tl">
                    <a:srgbClr val="000000"/>
                  </a:outerShdw>
                </a:effectLst>
              </a:rPr>
              <a:t>HS ñoïc  ñoàng thanh caû baøi</a:t>
            </a:r>
          </a:p>
        </p:txBody>
      </p:sp>
      <p:sp>
        <p:nvSpPr>
          <p:cNvPr id="170044" name="Rectangle 60"/>
          <p:cNvSpPr>
            <a:spLocks noChangeArrowheads="1"/>
          </p:cNvSpPr>
          <p:nvPr/>
        </p:nvSpPr>
        <p:spPr bwMode="auto">
          <a:xfrm>
            <a:off x="160338" y="2957513"/>
            <a:ext cx="9144000" cy="1555750"/>
          </a:xfrm>
          <a:prstGeom prst="rect">
            <a:avLst/>
          </a:prstGeom>
          <a:noFill/>
          <a:ln w="9525" algn="ctr">
            <a:noFill/>
            <a:miter lim="800000"/>
            <a:headEnd/>
            <a:tailEnd/>
          </a:ln>
          <a:effectLst/>
        </p:spPr>
        <p:txBody>
          <a:bodyPr>
            <a:spAutoFit/>
          </a:bodyPr>
          <a:lstStyle/>
          <a:p>
            <a:pPr algn="just">
              <a:spcBef>
                <a:spcPct val="0"/>
              </a:spcBef>
            </a:pPr>
            <a:r>
              <a:rPr lang="en-US" b="1">
                <a:solidFill>
                  <a:srgbClr val="000099"/>
                </a:solidFill>
                <a:latin typeface="Tahoma" pitchFamily="34" charset="0"/>
                <a:sym typeface="Wingdings" pitchFamily="2" charset="2"/>
              </a:rPr>
              <a:t></a:t>
            </a:r>
            <a:r>
              <a:rPr lang="en-US" b="1">
                <a:solidFill>
                  <a:srgbClr val="000099"/>
                </a:solidFill>
                <a:effectLst>
                  <a:outerShdw blurRad="38100" dist="38100" dir="2700000" algn="tl">
                    <a:srgbClr val="000000"/>
                  </a:outerShdw>
                </a:effectLst>
                <a:latin typeface="Tahoma" pitchFamily="34" charset="0"/>
              </a:rPr>
              <a:t> </a:t>
            </a:r>
            <a:r>
              <a:rPr lang="en-US" b="1">
                <a:solidFill>
                  <a:srgbClr val="000099"/>
                </a:solidFill>
                <a:effectLst>
                  <a:outerShdw blurRad="38100" dist="38100" dir="2700000" algn="tl">
                    <a:srgbClr val="000000"/>
                  </a:outerShdw>
                </a:effectLst>
              </a:rPr>
              <a:t>HS ñaïi dieän nhoùm ñoïc noái tieáp 3ñoaïn</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1000"/>
                                        <p:tgtEl>
                                          <p:spTgt spid="16998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0044"/>
                                        </p:tgtEl>
                                        <p:attrNameLst>
                                          <p:attrName>style.visibility</p:attrName>
                                        </p:attrNameLst>
                                      </p:cBhvr>
                                      <p:to>
                                        <p:strVal val="visible"/>
                                      </p:to>
                                    </p:set>
                                    <p:animEffect transition="in" filter="checkerboard(across)">
                                      <p:cBhvr>
                                        <p:cTn id="12" dur="1000"/>
                                        <p:tgtEl>
                                          <p:spTgt spid="17004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0043"/>
                                        </p:tgtEl>
                                        <p:attrNameLst>
                                          <p:attrName>style.visibility</p:attrName>
                                        </p:attrNameLst>
                                      </p:cBhvr>
                                      <p:to>
                                        <p:strVal val="visible"/>
                                      </p:to>
                                    </p:set>
                                    <p:animEffect transition="in" filter="checkerboard(across)">
                                      <p:cBhvr>
                                        <p:cTn id="17" dur="1000"/>
                                        <p:tgtEl>
                                          <p:spTgt spid="170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9" grpId="0" autoUpdateAnimBg="0"/>
      <p:bldP spid="170043" grpId="0" autoUpdateAnimBg="0"/>
      <p:bldP spid="17004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3061" name="Rectangle 5"/>
          <p:cNvSpPr>
            <a:spLocks noChangeArrowheads="1"/>
          </p:cNvSpPr>
          <p:nvPr/>
        </p:nvSpPr>
        <p:spPr bwMode="auto">
          <a:xfrm>
            <a:off x="0" y="1325563"/>
            <a:ext cx="9144000" cy="762000"/>
          </a:xfrm>
          <a:prstGeom prst="rect">
            <a:avLst/>
          </a:prstGeom>
          <a:noFill/>
          <a:ln w="9525" algn="ctr">
            <a:noFill/>
            <a:miter lim="800000"/>
            <a:headEnd/>
            <a:tailEnd/>
          </a:ln>
          <a:effectLst/>
        </p:spPr>
        <p:txBody>
          <a:bodyPr>
            <a:spAutoFit/>
          </a:bodyPr>
          <a:lstStyle/>
          <a:p>
            <a:pPr algn="just">
              <a:spcBef>
                <a:spcPct val="0"/>
              </a:spcBef>
            </a:pPr>
            <a:r>
              <a:rPr lang="en-US" sz="4400" b="1">
                <a:solidFill>
                  <a:srgbClr val="000099"/>
                </a:solidFill>
                <a:latin typeface="Tahoma" pitchFamily="34" charset="0"/>
                <a:sym typeface="Wingdings" pitchFamily="2" charset="2"/>
              </a:rPr>
              <a:t></a:t>
            </a:r>
            <a:r>
              <a:rPr lang="en-US" sz="4400" b="1">
                <a:solidFill>
                  <a:srgbClr val="000099"/>
                </a:solidFill>
                <a:effectLst>
                  <a:outerShdw blurRad="38100" dist="38100" dir="2700000" algn="tl">
                    <a:srgbClr val="000000"/>
                  </a:outerShdw>
                </a:effectLst>
                <a:latin typeface="Tahoma" pitchFamily="34" charset="0"/>
              </a:rPr>
              <a:t> </a:t>
            </a:r>
            <a:r>
              <a:rPr lang="en-US" sz="4400" b="1">
                <a:solidFill>
                  <a:srgbClr val="000099"/>
                </a:solidFill>
                <a:effectLst>
                  <a:outerShdw blurRad="38100" dist="38100" dir="2700000" algn="tl">
                    <a:srgbClr val="000000"/>
                  </a:outerShdw>
                </a:effectLst>
              </a:rPr>
              <a:t>Tìm hieåu baøi:</a:t>
            </a:r>
          </a:p>
        </p:txBody>
      </p:sp>
      <p:sp>
        <p:nvSpPr>
          <p:cNvPr id="173063" name="Rectangle 7"/>
          <p:cNvSpPr>
            <a:spLocks noChangeArrowheads="1"/>
          </p:cNvSpPr>
          <p:nvPr/>
        </p:nvSpPr>
        <p:spPr bwMode="auto">
          <a:xfrm>
            <a:off x="-38100" y="2689225"/>
            <a:ext cx="9182100" cy="823913"/>
          </a:xfrm>
          <a:prstGeom prst="rect">
            <a:avLst/>
          </a:prstGeom>
          <a:noFill/>
          <a:ln w="9525" algn="ctr">
            <a:noFill/>
            <a:miter lim="800000"/>
            <a:headEnd/>
            <a:tailEnd/>
          </a:ln>
          <a:effectLst/>
        </p:spPr>
        <p:txBody>
          <a:bodyPr>
            <a:spAutoFit/>
          </a:bodyPr>
          <a:lstStyle/>
          <a:p>
            <a:pPr algn="just">
              <a:spcBef>
                <a:spcPct val="0"/>
              </a:spcBef>
            </a:pPr>
            <a:r>
              <a:rPr lang="en-US" b="1">
                <a:solidFill>
                  <a:srgbClr val="000000"/>
                </a:solidFill>
                <a:sym typeface="Wingdings" pitchFamily="2" charset="2"/>
              </a:rPr>
              <a:t>    </a:t>
            </a:r>
            <a:r>
              <a:rPr lang="en-US" sz="4400" b="1">
                <a:solidFill>
                  <a:srgbClr val="000000"/>
                </a:solidFill>
                <a:sym typeface="Wingdings" pitchFamily="2" charset="2"/>
              </a:rPr>
              <a:t>+Vì sao oùc phaûi leân kieän Trôøi?</a:t>
            </a:r>
            <a:endParaRPr lang="en-US" sz="4400" b="1">
              <a:solidFill>
                <a:srgbClr val="000000"/>
              </a:solidFill>
              <a:effectLst>
                <a:outerShdw blurRad="38100" dist="38100" dir="2700000" algn="tl">
                  <a:srgbClr val="FFFFFF"/>
                </a:outerShdw>
              </a:effectLst>
            </a:endParaRPr>
          </a:p>
        </p:txBody>
      </p:sp>
      <p:sp>
        <p:nvSpPr>
          <p:cNvPr id="173065" name="Rectangle 9"/>
          <p:cNvSpPr>
            <a:spLocks noChangeArrowheads="1"/>
          </p:cNvSpPr>
          <p:nvPr/>
        </p:nvSpPr>
        <p:spPr bwMode="auto">
          <a:xfrm>
            <a:off x="0" y="4092575"/>
            <a:ext cx="9144000" cy="1433513"/>
          </a:xfrm>
          <a:prstGeom prst="rect">
            <a:avLst/>
          </a:prstGeom>
          <a:noFill/>
          <a:ln w="9525" algn="ctr">
            <a:noFill/>
            <a:miter lim="800000"/>
            <a:headEnd/>
            <a:tailEnd/>
          </a:ln>
          <a:effectLst/>
        </p:spPr>
        <p:txBody>
          <a:bodyPr>
            <a:spAutoFit/>
          </a:bodyPr>
          <a:lstStyle/>
          <a:p>
            <a:pPr algn="just">
              <a:spcBef>
                <a:spcPct val="0"/>
              </a:spcBef>
            </a:pPr>
            <a:r>
              <a:rPr lang="en-US" b="1">
                <a:sym typeface="Wingdings" pitchFamily="2" charset="2"/>
              </a:rPr>
              <a:t>      </a:t>
            </a:r>
            <a:r>
              <a:rPr lang="en-US" sz="4000" b="1">
                <a:sym typeface="Wingdings" pitchFamily="2" charset="2"/>
              </a:rPr>
              <a:t>(Vì trôøi laâu ngaøy khoâng möa, haï giôùi bò haïn lôùn, muoân loaøi ñeàu khoå sôû.)</a:t>
            </a:r>
            <a:endParaRPr lang="en-US" sz="4000" b="1">
              <a:effectLst>
                <a:outerShdw blurRad="38100" dist="38100" dir="2700000" algn="tl">
                  <a:srgbClr val="000000"/>
                </a:outerShdw>
              </a:effectLst>
            </a:endParaRPr>
          </a:p>
        </p:txBody>
      </p:sp>
      <p:sp>
        <p:nvSpPr>
          <p:cNvPr id="173072" name="Rectangle 16"/>
          <p:cNvSpPr>
            <a:spLocks noChangeArrowheads="1"/>
          </p:cNvSpPr>
          <p:nvPr/>
        </p:nvSpPr>
        <p:spPr bwMode="auto">
          <a:xfrm>
            <a:off x="0" y="1350963"/>
            <a:ext cx="8924925" cy="1431925"/>
          </a:xfrm>
          <a:prstGeom prst="rect">
            <a:avLst/>
          </a:prstGeom>
          <a:noFill/>
          <a:ln w="9525" algn="ctr">
            <a:noFill/>
            <a:miter lim="800000"/>
            <a:headEnd/>
            <a:tailEnd/>
          </a:ln>
          <a:effectLst/>
        </p:spPr>
        <p:txBody>
          <a:bodyPr>
            <a:spAutoFit/>
          </a:bodyPr>
          <a:lstStyle/>
          <a:p>
            <a:pPr algn="just">
              <a:spcBef>
                <a:spcPct val="0"/>
              </a:spcBef>
            </a:pPr>
            <a:r>
              <a:rPr lang="en-US" sz="4400" b="1">
                <a:solidFill>
                  <a:srgbClr val="800000"/>
                </a:solidFill>
                <a:effectLst>
                  <a:outerShdw blurRad="38100" dist="38100" dir="2700000" algn="tl">
                    <a:srgbClr val="000000"/>
                  </a:outerShdw>
                </a:effectLst>
              </a:rPr>
              <a:t>                              Caû lôùp ñoïc thaàm ñoaïn 1 traû lôøi :</a:t>
            </a:r>
          </a:p>
        </p:txBody>
      </p:sp>
      <p:sp>
        <p:nvSpPr>
          <p:cNvPr id="173095" name="WordArt 39"/>
          <p:cNvSpPr>
            <a:spLocks noChangeArrowheads="1" noChangeShapeType="1" noTextEdit="1"/>
          </p:cNvSpPr>
          <p:nvPr/>
        </p:nvSpPr>
        <p:spPr bwMode="auto">
          <a:xfrm>
            <a:off x="2420938" y="80963"/>
            <a:ext cx="4308475" cy="419100"/>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effectLst>
                  <a:outerShdw dist="35921" dir="2700000" algn="ctr" rotWithShape="0">
                    <a:srgbClr val="808080">
                      <a:alpha val="80000"/>
                    </a:srgbClr>
                  </a:outerShdw>
                </a:effectLst>
                <a:latin typeface="VNI-Times"/>
              </a:rPr>
              <a:t>Taäp ñoïc - Keå chuyeän</a:t>
            </a:r>
          </a:p>
        </p:txBody>
      </p:sp>
      <p:sp>
        <p:nvSpPr>
          <p:cNvPr id="173096" name="WordArt 40"/>
          <p:cNvSpPr>
            <a:spLocks noChangeArrowheads="1" noChangeShapeType="1" noTextEdit="1"/>
          </p:cNvSpPr>
          <p:nvPr/>
        </p:nvSpPr>
        <p:spPr bwMode="auto">
          <a:xfrm>
            <a:off x="336550" y="555625"/>
            <a:ext cx="8347075" cy="641350"/>
          </a:xfrm>
          <a:prstGeom prst="rect">
            <a:avLst/>
          </a:prstGeom>
        </p:spPr>
        <p:txBody>
          <a:bodyPr wrap="none" fromWordArt="1">
            <a:prstTxWarp prst="textPlain">
              <a:avLst>
                <a:gd name="adj" fmla="val 50000"/>
              </a:avLst>
            </a:prstTxWarp>
            <a:scene3d>
              <a:camera prst="legacyObliqueBottomRight"/>
              <a:lightRig rig="legacyFlat3" dir="b"/>
            </a:scene3d>
            <a:sp3d extrusionH="176200" prstMaterial="legacyMatte">
              <a:extrusionClr>
                <a:srgbClr val="99CCFF"/>
              </a:extrusionClr>
            </a:sp3d>
          </a:bodyPr>
          <a:lstStyle/>
          <a:p>
            <a:r>
              <a:rPr lang="en-US" sz="3600" kern="10">
                <a:ln w="9525">
                  <a:round/>
                  <a:headEnd/>
                  <a:tailEnd/>
                </a:ln>
                <a:solidFill>
                  <a:srgbClr val="0000FF"/>
                </a:solidFill>
                <a:latin typeface="VNI-Revue"/>
              </a:rPr>
              <a:t>COÙC KIEÄN TRÔØI</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3061"/>
                                        </p:tgtEl>
                                        <p:attrNameLst>
                                          <p:attrName>style.visibility</p:attrName>
                                        </p:attrNameLst>
                                      </p:cBhvr>
                                      <p:to>
                                        <p:strVal val="visible"/>
                                      </p:to>
                                    </p:set>
                                    <p:animEffect transition="in" filter="checkerboard(across)">
                                      <p:cBhvr>
                                        <p:cTn id="7" dur="1000"/>
                                        <p:tgtEl>
                                          <p:spTgt spid="17306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3072"/>
                                        </p:tgtEl>
                                        <p:attrNameLst>
                                          <p:attrName>style.visibility</p:attrName>
                                        </p:attrNameLst>
                                      </p:cBhvr>
                                      <p:to>
                                        <p:strVal val="visible"/>
                                      </p:to>
                                    </p:set>
                                    <p:animEffect transition="in" filter="checkerboard(across)">
                                      <p:cBhvr>
                                        <p:cTn id="12" dur="1000"/>
                                        <p:tgtEl>
                                          <p:spTgt spid="17307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3063"/>
                                        </p:tgtEl>
                                        <p:attrNameLst>
                                          <p:attrName>style.visibility</p:attrName>
                                        </p:attrNameLst>
                                      </p:cBhvr>
                                      <p:to>
                                        <p:strVal val="visible"/>
                                      </p:to>
                                    </p:set>
                                    <p:animEffect transition="in" filter="checkerboard(across)">
                                      <p:cBhvr>
                                        <p:cTn id="17" dur="1000"/>
                                        <p:tgtEl>
                                          <p:spTgt spid="17306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3065"/>
                                        </p:tgtEl>
                                        <p:attrNameLst>
                                          <p:attrName>style.visibility</p:attrName>
                                        </p:attrNameLst>
                                      </p:cBhvr>
                                      <p:to>
                                        <p:strVal val="visible"/>
                                      </p:to>
                                    </p:set>
                                    <p:animEffect transition="in" filter="checkerboard(across)">
                                      <p:cBhvr>
                                        <p:cTn id="22" dur="1000"/>
                                        <p:tgtEl>
                                          <p:spTgt spid="173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utoUpdateAnimBg="0"/>
      <p:bldP spid="173063" grpId="0" autoUpdateAnimBg="0"/>
      <p:bldP spid="173065" grpId="0" autoUpdateAnimBg="0"/>
      <p:bldP spid="17307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36972"/>
  <p:tag name="VIOLETTITLE" val="CÓC KIỆN TRỜI"/>
  <p:tag name="VIOLETLESSON" val="91"/>
  <p:tag name="VIOLETCATID" val="8048911"/>
  <p:tag name="VIOLETSUBJECT" val="Tập đọc 3"/>
  <p:tag name="VIOLETAUTHORID" val="1959539"/>
  <p:tag name="VIOLETAUTHORNAME" val="Lê Tấn Đức"/>
  <p:tag name="VIOLETAUTHORAVATAR" val="1959539.jpg"/>
  <p:tag name="VIOLETAUTHORADDRESS" val="Truong TH B Vinh Khanh - AnGiang"/>
  <p:tag name="VIOLETAUTHORHOMEPAGE" val="http://violet.vn/letanducts"/>
  <p:tag name="VIOLETDATE" val="2013-02-25 19:17:41"/>
  <p:tag name="VIOLETHIT" val="210"/>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8&quot;/&gt;&lt;/object&gt;&lt;object type=&quot;3&quot; unique_id=&quot;10005&quot;&gt;&lt;property id=&quot;20148&quot; value=&quot;5&quot;/&gt;&lt;property id=&quot;20300&quot; value=&quot;Slide 2&quot;/&gt;&lt;property id=&quot;20307&quot; value=&quot;283&quot;/&gt;&lt;/object&gt;&lt;object type=&quot;3&quot; unique_id=&quot;10006&quot;&gt;&lt;property id=&quot;20148&quot; value=&quot;5&quot;/&gt;&lt;property id=&quot;20300&quot; value=&quot;Slide 3&quot;/&gt;&lt;property id=&quot;20307&quot; value=&quot;456&quot;/&gt;&lt;/object&gt;&lt;object type=&quot;3&quot; unique_id=&quot;10007&quot;&gt;&lt;property id=&quot;20148&quot; value=&quot;5&quot;/&gt;&lt;property id=&quot;20300&quot; value=&quot;Slide 4&quot;/&gt;&lt;property id=&quot;20307&quot; value=&quot;267&quot;/&gt;&lt;/object&gt;&lt;object type=&quot;3&quot; unique_id=&quot;10008&quot;&gt;&lt;property id=&quot;20148&quot; value=&quot;5&quot;/&gt;&lt;property id=&quot;20300&quot; value=&quot;Slide 5&quot;/&gt;&lt;property id=&quot;20307&quot; value=&quot;369&quot;/&gt;&lt;/object&gt;&lt;object type=&quot;3&quot; unique_id=&quot;10009&quot;&gt;&lt;property id=&quot;20148&quot; value=&quot;5&quot;/&gt;&lt;property id=&quot;20300&quot; value=&quot;Slide 6&quot;/&gt;&lt;property id=&quot;20307&quot; value=&quot;439&quot;/&gt;&lt;/object&gt;&lt;object type=&quot;3&quot; unique_id=&quot;10010&quot;&gt;&lt;property id=&quot;20148&quot; value=&quot;5&quot;/&gt;&lt;property id=&quot;20300&quot; value=&quot;Slide 7&quot;/&gt;&lt;property id=&quot;20307&quot; value=&quot;357&quot;/&gt;&lt;/object&gt;&lt;object type=&quot;3&quot; unique_id=&quot;10011&quot;&gt;&lt;property id=&quot;20148&quot; value=&quot;5&quot;/&gt;&lt;property id=&quot;20300&quot; value=&quot;Slide 8&quot;/&gt;&lt;property id=&quot;20307&quot; value=&quot;345&quot;/&gt;&lt;/object&gt;&lt;object type=&quot;3&quot; unique_id=&quot;10012&quot;&gt;&lt;property id=&quot;20148&quot; value=&quot;5&quot;/&gt;&lt;property id=&quot;20300&quot; value=&quot;Slide 9&quot;/&gt;&lt;property id=&quot;20307&quot; value=&quot;348&quot;/&gt;&lt;/object&gt;&lt;object type=&quot;3&quot; unique_id=&quot;10013&quot;&gt;&lt;property id=&quot;20148&quot; value=&quot;5&quot;/&gt;&lt;property id=&quot;20300&quot; value=&quot;Slide 10&quot;/&gt;&lt;property id=&quot;20307&quot; value=&quot;451&quot;/&gt;&lt;/object&gt;&lt;object type=&quot;3&quot; unique_id=&quot;10014&quot;&gt;&lt;property id=&quot;20148&quot; value=&quot;5&quot;/&gt;&lt;property id=&quot;20300&quot; value=&quot;Slide 11&quot;/&gt;&lt;property id=&quot;20307&quot; value=&quot;454&quot;/&gt;&lt;/object&gt;&lt;object type=&quot;3&quot; unique_id=&quot;10015&quot;&gt;&lt;property id=&quot;20148&quot; value=&quot;5&quot;/&gt;&lt;property id=&quot;20300&quot; value=&quot;Slide 12&quot;/&gt;&lt;property id=&quot;20307&quot; value=&quot;443&quot;/&gt;&lt;/object&gt;&lt;object type=&quot;3&quot; unique_id=&quot;10016&quot;&gt;&lt;property id=&quot;20148&quot; value=&quot;5&quot;/&gt;&lt;property id=&quot;20300&quot; value=&quot;Slide 13&quot;/&gt;&lt;property id=&quot;20307&quot; value=&quot;453&quot;/&gt;&lt;/object&gt;&lt;object type=&quot;3&quot; unique_id=&quot;10017&quot;&gt;&lt;property id=&quot;20148&quot; value=&quot;5&quot;/&gt;&lt;property id=&quot;20300&quot; value=&quot;Slide 14&quot;/&gt;&lt;property id=&quot;20307&quot; value=&quot;455&quot;/&gt;&lt;/object&gt;&lt;object type=&quot;3&quot; unique_id=&quot;10018&quot;&gt;&lt;property id=&quot;20148&quot; value=&quot;5&quot;/&gt;&lt;property id=&quot;20300&quot; value=&quot;Slide 15&quot;/&gt;&lt;property id=&quot;20307&quot; value=&quot;448&quot;/&gt;&lt;/object&gt;&lt;object type=&quot;3&quot; unique_id=&quot;10019&quot;&gt;&lt;property id=&quot;20148&quot; value=&quot;5&quot;/&gt;&lt;property id=&quot;20300&quot; value=&quot;Slide 16&quot;/&gt;&lt;property id=&quot;20307&quot; value=&quot;435&quot;/&gt;&lt;/object&gt;&lt;object type=&quot;3&quot; unique_id=&quot;10020&quot;&gt;&lt;property id=&quot;20148&quot; value=&quot;5&quot;/&gt;&lt;property id=&quot;20300&quot; value=&quot;Slide 17&quot;/&gt;&lt;property id=&quot;20307&quot; value=&quot;436&quot;/&gt;&lt;/object&gt;&lt;object type=&quot;3&quot; unique_id=&quot;10021&quot;&gt;&lt;property id=&quot;20148&quot; value=&quot;5&quot;/&gt;&lt;property id=&quot;20300&quot; value=&quot;Slide 18&quot;/&gt;&lt;property id=&quot;20307&quot; value=&quot;458&quot;/&gt;&lt;/object&gt;&lt;object type=&quot;3&quot; unique_id=&quot;10022&quot;&gt;&lt;property id=&quot;20148&quot; value=&quot;5&quot;/&gt;&lt;property id=&quot;20300&quot; value=&quot;Slide 19&quot;/&gt;&lt;property id=&quot;20307&quot; value=&quot;452&quot;/&gt;&lt;/object&gt;&lt;object type=&quot;3&quot; unique_id=&quot;10023&quot;&gt;&lt;property id=&quot;20148&quot; value=&quot;5&quot;/&gt;&lt;property id=&quot;20300&quot; value=&quot;Slide 20&quot;/&gt;&lt;property id=&quot;20307&quot; value=&quot;356&quot;/&gt;&lt;/object&gt;&lt;object type=&quot;3&quot; unique_id=&quot;10024&quot;&gt;&lt;property id=&quot;20148&quot; value=&quot;5&quot;/&gt;&lt;property id=&quot;20300&quot; value=&quot;Slide 21&quot;/&gt;&lt;property id=&quot;20307&quot; value=&quot;457&quot;/&gt;&lt;/object&gt;&lt;object type=&quot;3&quot; unique_id=&quot;10025&quot;&gt;&lt;property id=&quot;20148&quot; value=&quot;5&quot;/&gt;&lt;property id=&quot;20300&quot; value=&quot;Slide 22&quot;/&gt;&lt;property id=&quot;20307&quot; value=&quot;438&quot;/&gt;&lt;/object&gt;&lt;/object&gt;&lt;/object&gt;&lt;/database&gt;"/>
  <p:tag name="SECTOMILLISECCONVERTED" val="1"/>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noFill/>
          <a:prstDash val="solid"/>
          <a:round/>
          <a:headEnd type="none" w="med" len="med"/>
          <a:tailEnd type="none" w="med" len="med"/>
        </a:ln>
        <a:effectLst/>
        <a:scene3d>
          <a:camera prst="legacyObliqueBottomRight"/>
          <a:lightRig rig="legacyFlat3" dir="b"/>
        </a:scene3d>
        <a:sp3d extrusionH="176200" prstMaterial="legacyMatte">
          <a:bevelT w="13500" h="13500" prst="angle"/>
          <a:bevelB w="13500" h="13500" prst="angle"/>
          <a:extrusionClr>
            <a:srgbClr val="99CC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800" b="0" i="0" u="none" strike="noStrike" cap="none" normalizeH="0" baseline="0" smtClean="0">
            <a:ln>
              <a:noFill/>
            </a:ln>
            <a:solidFill>
              <a:srgbClr val="FF0000"/>
            </a:solidFill>
            <a:effectLst/>
            <a:latin typeface="VNI-Times" pitchFamily="2" charset="0"/>
          </a:defRPr>
        </a:defPPr>
      </a:lstStyle>
    </a:spDef>
    <a:lnDef>
      <a:spPr bwMode="auto">
        <a:xfrm>
          <a:off x="0" y="0"/>
          <a:ext cx="1" cy="1"/>
        </a:xfrm>
        <a:custGeom>
          <a:avLst/>
          <a:gdLst/>
          <a:ahLst/>
          <a:cxnLst/>
          <a:rect l="0" t="0" r="0" b="0"/>
          <a:pathLst/>
        </a:custGeom>
        <a:solidFill>
          <a:srgbClr val="0000FF"/>
        </a:solidFill>
        <a:ln w="9525" cap="flat" cmpd="sng" algn="ctr">
          <a:noFill/>
          <a:prstDash val="solid"/>
          <a:round/>
          <a:headEnd type="none" w="med" len="med"/>
          <a:tailEnd type="none" w="med" len="med"/>
        </a:ln>
        <a:effectLst/>
        <a:scene3d>
          <a:camera prst="legacyObliqueBottomRight"/>
          <a:lightRig rig="legacyFlat3" dir="b"/>
        </a:scene3d>
        <a:sp3d extrusionH="176200" prstMaterial="legacyMatte">
          <a:bevelT w="13500" h="13500" prst="angle"/>
          <a:bevelB w="13500" h="13500" prst="angle"/>
          <a:extrusionClr>
            <a:srgbClr val="99CC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800" b="0" i="0" u="none" strike="noStrike" cap="none" normalizeH="0" baseline="0" smtClean="0">
            <a:ln>
              <a:noFill/>
            </a:ln>
            <a:solidFill>
              <a:srgbClr val="FF0000"/>
            </a:solidFill>
            <a:effectLst/>
            <a:latin typeface="VNI-Times" pitchFamily="2"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2680</TotalTime>
  <Words>731</Words>
  <Application>Microsoft PowerPoint</Application>
  <PresentationFormat>On-screen Show (4:3)</PresentationFormat>
  <Paragraphs>97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Ocean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Ulysses R. Gotera</dc:creator>
  <cp:lastModifiedBy>AutoBVT</cp:lastModifiedBy>
  <cp:revision>508</cp:revision>
  <dcterms:created xsi:type="dcterms:W3CDTF">2007-09-30T12:08:39Z</dcterms:created>
  <dcterms:modified xsi:type="dcterms:W3CDTF">2016-04-25T09:34:05Z</dcterms:modified>
</cp:coreProperties>
</file>